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7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946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8064048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3188990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3379034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909905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6227518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2158087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276214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0313563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0383525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7163124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2180541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6482980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2657168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61535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7548363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081339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8188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11" Type="http://schemas.openxmlformats.org/officeDocument/2006/relationships/image" Target="../media/image5.png"/><Relationship Id="rId5" Type="http://schemas.openxmlformats.org/officeDocument/2006/relationships/image" Target="../media/image1.png"/><Relationship Id="rId10" Type="http://schemas.openxmlformats.org/officeDocument/2006/relationships/hyperlink" Target="https://www.kaggle.com/" TargetMode="External"/><Relationship Id="rId4" Type="http://schemas.openxmlformats.org/officeDocument/2006/relationships/notesSlide" Target="../notesSlides/notesSlide1.xml"/><Relationship Id="rId9" Type="http://schemas.openxmlformats.org/officeDocument/2006/relationships/hyperlink" Target="https://data.telangana.gov.i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51100" y="58450"/>
            <a:ext cx="8520600" cy="79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SDG 13 CLIMATE ACTION</a:t>
            </a:r>
            <a:endParaRPr sz="1800" dirty="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1"/>
                </a:solidFill>
              </a:rPr>
              <a:t>Completed by: DeBuggers</a:t>
            </a:r>
            <a:endParaRPr sz="1400" dirty="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1"/>
                </a:solidFill>
              </a:rPr>
              <a:t>Kaushal,Anirudh,Ankan,Tarun</a:t>
            </a:r>
            <a:endParaRPr sz="1400" dirty="0">
              <a:solidFill>
                <a:schemeClr val="accent1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05228" y="100615"/>
            <a:ext cx="1233300" cy="21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i="1" dirty="0"/>
              <a:t>INTRODUCTION:</a:t>
            </a:r>
            <a:endParaRPr sz="1000" b="1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Our team worked on the topic 'Climate Change'.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We analysed the given data and tried to predict the chances of rain in the next day.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 dirty="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1153" y="950482"/>
            <a:ext cx="1924425" cy="1569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7" name="Google Shape;57;p13"/>
          <p:cNvSpPr txBox="1"/>
          <p:nvPr/>
        </p:nvSpPr>
        <p:spPr>
          <a:xfrm>
            <a:off x="1704505" y="86930"/>
            <a:ext cx="19911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i="1" dirty="0"/>
              <a:t>METHODS:</a:t>
            </a:r>
            <a:endParaRPr sz="1000" b="1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The programming language we used is Python.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We used tools like: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* matplotlib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* sklearn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* keras 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* pandas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* numpy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We have also used and trained our own Neural Network each with 4 layers using relu and sigmoid functions.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we have classified them district and mandal wise by using the nn to predict rainfall.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Each layer has 32 units and dense network.</a:t>
            </a:r>
            <a:endParaRPr sz="1000" b="1" dirty="0"/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6">
            <a:alphaModFix/>
          </a:blip>
          <a:srcRect t="-10780" b="10780"/>
          <a:stretch/>
        </p:blipFill>
        <p:spPr>
          <a:xfrm>
            <a:off x="5644707" y="3479164"/>
            <a:ext cx="1630200" cy="13958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9" name="Google Shape;59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28719" y="3517615"/>
            <a:ext cx="1529450" cy="1182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0" name="Google Shape;60;p13"/>
          <p:cNvSpPr txBox="1"/>
          <p:nvPr/>
        </p:nvSpPr>
        <p:spPr>
          <a:xfrm>
            <a:off x="3695605" y="2713488"/>
            <a:ext cx="1630200" cy="21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 dirty="0"/>
              <a:t>RESULTS:</a:t>
            </a:r>
            <a:endParaRPr sz="1000" b="1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We successfully predicted the chances of rain in the next day by analysing the data of the previous days.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We have trained 10 epochs and gained an accuracy of 97.25 with a minimal loss of 0.5995</a:t>
            </a:r>
            <a:endParaRPr sz="1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Our total time </a:t>
            </a:r>
            <a:endParaRPr sz="1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E7DB47-048E-441F-9B07-4EC7F182451F}"/>
              </a:ext>
            </a:extLst>
          </p:cNvPr>
          <p:cNvSpPr txBox="1"/>
          <p:nvPr/>
        </p:nvSpPr>
        <p:spPr>
          <a:xfrm>
            <a:off x="7657178" y="1385488"/>
            <a:ext cx="10915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TAKEAWAYS: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BF2EA-1043-46D0-88ED-03D47494EB09}"/>
              </a:ext>
            </a:extLst>
          </p:cNvPr>
          <p:cNvSpPr txBox="1"/>
          <p:nvPr/>
        </p:nvSpPr>
        <p:spPr>
          <a:xfrm>
            <a:off x="7447628" y="1645815"/>
            <a:ext cx="15106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The windspeed and humidity put a great affect in predicting rainfall.</a:t>
            </a:r>
          </a:p>
          <a:p>
            <a:r>
              <a:rPr lang="en-US" sz="1000" dirty="0"/>
              <a:t>The prediction of rainfall can be estimated at a very high rate in the month between Jan and march in the last 3 yeas.</a:t>
            </a:r>
          </a:p>
          <a:p>
            <a:endParaRPr lang="en-US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3DBDFF-18B5-43D7-8D07-A733D922E7BE}"/>
              </a:ext>
            </a:extLst>
          </p:cNvPr>
          <p:cNvSpPr txBox="1"/>
          <p:nvPr/>
        </p:nvSpPr>
        <p:spPr>
          <a:xfrm>
            <a:off x="47879" y="2086746"/>
            <a:ext cx="155593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DATASET:</a:t>
            </a:r>
          </a:p>
          <a:p>
            <a:endParaRPr lang="en-US" sz="1000" i="1" dirty="0"/>
          </a:p>
          <a:p>
            <a:r>
              <a:rPr lang="en-US" sz="1000" dirty="0"/>
              <a:t>Our team used:</a:t>
            </a:r>
          </a:p>
          <a:p>
            <a:r>
              <a:rPr lang="en-US" sz="1000" dirty="0"/>
              <a:t>1)TS Open weather data 2021</a:t>
            </a:r>
          </a:p>
          <a:p>
            <a:r>
              <a:rPr lang="en-US" sz="1000" dirty="0"/>
              <a:t>2)TS Open Rainfall data</a:t>
            </a:r>
          </a:p>
          <a:p>
            <a:r>
              <a:rPr lang="en-US" sz="1000" dirty="0"/>
              <a:t>2021</a:t>
            </a:r>
          </a:p>
          <a:p>
            <a:r>
              <a:rPr lang="en-US" sz="1000" dirty="0"/>
              <a:t>3)TS Open Weather 2020</a:t>
            </a:r>
          </a:p>
          <a:p>
            <a:r>
              <a:rPr lang="en-US" sz="1000" dirty="0"/>
              <a:t>4) TS Open Weather Data 2019</a:t>
            </a:r>
          </a:p>
          <a:p>
            <a:r>
              <a:rPr lang="en-US" sz="1000" dirty="0"/>
              <a:t>5)TS Open Weather Data 2018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268879-BF61-42FA-BB60-2063769ACE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07635" y="100615"/>
            <a:ext cx="1790676" cy="9934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AC7A8C-2F84-4D57-A6FC-CD266DE5A3D4}"/>
              </a:ext>
            </a:extLst>
          </p:cNvPr>
          <p:cNvSpPr txBox="1"/>
          <p:nvPr/>
        </p:nvSpPr>
        <p:spPr>
          <a:xfrm>
            <a:off x="5849887" y="164584"/>
            <a:ext cx="1630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EXTENSIONS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A0A375-C68D-49BF-B12E-2465226D513E}"/>
              </a:ext>
            </a:extLst>
          </p:cNvPr>
          <p:cNvSpPr txBox="1"/>
          <p:nvPr/>
        </p:nvSpPr>
        <p:spPr>
          <a:xfrm>
            <a:off x="5644707" y="522099"/>
            <a:ext cx="170736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1) We have prepared a dataset from </a:t>
            </a:r>
            <a:r>
              <a:rPr lang="en-US" sz="1000" dirty="0" err="1"/>
              <a:t>jan</a:t>
            </a:r>
            <a:r>
              <a:rPr lang="en-US" sz="1000" dirty="0"/>
              <a:t> to march for the period 2018-21 this can be extended for all the months and longer period. 2. Try adding more hidden layers and try making the model more robust. 3. We can even establish a relationship from the satellite predictions including cyclone data, etc. 4. Can even try establishing a relationship between the available data and thermal imaging of cloud.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814E4A-1E31-4B5E-BEB5-EF5E92E963FD}"/>
              </a:ext>
            </a:extLst>
          </p:cNvPr>
          <p:cNvSpPr txBox="1"/>
          <p:nvPr/>
        </p:nvSpPr>
        <p:spPr>
          <a:xfrm>
            <a:off x="7415281" y="3708654"/>
            <a:ext cx="13888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REFERENCES:</a:t>
            </a:r>
          </a:p>
          <a:p>
            <a:pPr marL="228600" indent="-228600">
              <a:buAutoNum type="arabicParenR"/>
            </a:pPr>
            <a:r>
              <a:rPr lang="en-US" sz="1000" i="1" dirty="0">
                <a:solidFill>
                  <a:schemeClr val="accent5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https://data.telangana.gov.in/</a:t>
            </a:r>
            <a:endParaRPr lang="en-US" sz="1000" i="1" dirty="0">
              <a:solidFill>
                <a:schemeClr val="accent5"/>
              </a:solidFill>
            </a:endParaRPr>
          </a:p>
          <a:p>
            <a:pPr marL="228600" indent="-228600">
              <a:buAutoNum type="arabicParenR"/>
            </a:pPr>
            <a:r>
              <a:rPr lang="en-US" sz="1000" i="1" dirty="0">
                <a:solidFill>
                  <a:schemeClr val="accent5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</a:t>
            </a:r>
            <a:endParaRPr lang="en-US" sz="1000" i="1" dirty="0">
              <a:solidFill>
                <a:schemeClr val="accent5"/>
              </a:solidFill>
            </a:endParaRPr>
          </a:p>
          <a:p>
            <a:pPr marL="228600" indent="-228600">
              <a:buAutoNum type="arabicParenR"/>
            </a:pPr>
            <a:r>
              <a:rPr lang="en-US" sz="1000" i="1" dirty="0">
                <a:solidFill>
                  <a:schemeClr val="accent5"/>
                </a:solidFill>
              </a:rPr>
              <a:t>http://data8.org/datascience</a:t>
            </a:r>
            <a:r>
              <a:rPr lang="en-US" sz="1000" i="1" dirty="0"/>
              <a:t>/</a:t>
            </a:r>
          </a:p>
        </p:txBody>
      </p:sp>
      <p:pic>
        <p:nvPicPr>
          <p:cNvPr id="17" name="Media1">
            <a:hlinkClick r:id="" action="ppaction://media"/>
            <a:extLst>
              <a:ext uri="{FF2B5EF4-FFF2-40B4-BE49-F238E27FC236}">
                <a16:creationId xmlns:a16="http://schemas.microsoft.com/office/drawing/2014/main" id="{7237026F-D756-4BC5-BF84-A54972193F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2163" y="4139391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548"/>
    </mc:Choice>
    <mc:Fallback>
      <p:transition spd="slow" advTm="289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567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3" x="809625" y="708025"/>
          <p14:tracePt t="160" x="815975" y="708025"/>
          <p14:tracePt t="163" x="822325" y="708025"/>
          <p14:tracePt t="177" x="835025" y="727075"/>
          <p14:tracePt t="178" x="854075" y="746125"/>
          <p14:tracePt t="188" x="885825" y="765175"/>
          <p14:tracePt t="195" x="898525" y="777875"/>
          <p14:tracePt t="207" x="923925" y="796925"/>
          <p14:tracePt t="211" x="955675" y="815975"/>
          <p14:tracePt t="223" x="981075" y="841375"/>
          <p14:tracePt t="227" x="1000125" y="854075"/>
          <p14:tracePt t="239" x="1019175" y="866775"/>
          <p14:tracePt t="243" x="1038225" y="879475"/>
          <p14:tracePt t="252" x="1044575" y="892175"/>
          <p14:tracePt t="260" x="1057275" y="904875"/>
          <p14:tracePt t="271" x="1063625" y="904875"/>
          <p14:tracePt t="280" x="1069975" y="911225"/>
          <p14:tracePt t="288" x="1069975" y="917575"/>
          <p14:tracePt t="296" x="1076325" y="923925"/>
          <p14:tracePt t="1004" x="1082675" y="923925"/>
          <p14:tracePt t="1011" x="1082675" y="930275"/>
          <p14:tracePt t="1020" x="1095375" y="942975"/>
          <p14:tracePt t="1028" x="1108075" y="955675"/>
          <p14:tracePt t="1038" x="1127125" y="987425"/>
          <p14:tracePt t="1045" x="1139825" y="1000125"/>
          <p14:tracePt t="1052" x="1160463" y="1019175"/>
          <p14:tracePt t="1059" x="1173163" y="1031875"/>
          <p14:tracePt t="1117" x="1173163" y="1038225"/>
          <p14:tracePt t="1126" x="1179513" y="1038225"/>
          <p14:tracePt t="1136" x="1179513" y="1031875"/>
          <p14:tracePt t="1144" x="1185863" y="1025525"/>
          <p14:tracePt t="1149" x="1185863" y="1019175"/>
          <p14:tracePt t="1268" x="1192213" y="1012825"/>
          <p14:tracePt t="1276" x="1198563" y="1006475"/>
          <p14:tracePt t="1284" x="1204913" y="1006475"/>
          <p14:tracePt t="1301" x="1211263" y="1000125"/>
          <p14:tracePt t="1308" x="1217613" y="993775"/>
          <p14:tracePt t="1318" x="1217613" y="987425"/>
          <p14:tracePt t="1323" x="1230313" y="974725"/>
          <p14:tracePt t="1333" x="1236663" y="974725"/>
          <p14:tracePt t="1339" x="1243013" y="968375"/>
          <p14:tracePt t="1469" x="1249363" y="968375"/>
          <p14:tracePt t="1478" x="1255713" y="968375"/>
          <p14:tracePt t="1497" x="1262063" y="968375"/>
          <p14:tracePt t="1503" x="1268413" y="968375"/>
          <p14:tracePt t="1516" x="1281113" y="968375"/>
          <p14:tracePt t="1531" x="1300163" y="968375"/>
          <p14:tracePt t="1542" x="1312863" y="968375"/>
          <p14:tracePt t="1549" x="1319213" y="968375"/>
          <p14:tracePt t="1558" x="1331913" y="968375"/>
          <p14:tracePt t="1568" x="1338263" y="968375"/>
          <p14:tracePt t="1732" x="1344613" y="968375"/>
          <p14:tracePt t="1749" x="1350963" y="968375"/>
          <p14:tracePt t="1754" x="1357313" y="968375"/>
          <p14:tracePt t="1768" x="1357313" y="974725"/>
          <p14:tracePt t="1852" x="1357313" y="968375"/>
          <p14:tracePt t="1863" x="1344613" y="955675"/>
          <p14:tracePt t="1867" x="1344613" y="949325"/>
          <p14:tracePt t="2044" x="1344613" y="942975"/>
          <p14:tracePt t="2118" x="1344613" y="936625"/>
          <p14:tracePt t="2130" x="1350963" y="936625"/>
          <p14:tracePt t="2138" x="1357313" y="936625"/>
          <p14:tracePt t="2147" x="1363663" y="936625"/>
          <p14:tracePt t="2149" x="1370013" y="930275"/>
          <p14:tracePt t="2157" x="1376363" y="930275"/>
          <p14:tracePt t="2166" x="1389063" y="930275"/>
          <p14:tracePt t="2171" x="1408113" y="930275"/>
          <p14:tracePt t="2179" x="1420813" y="923925"/>
          <p14:tracePt t="2187" x="1446213" y="923925"/>
          <p14:tracePt t="2199" x="1477963" y="923925"/>
          <p14:tracePt t="2204" x="1522413" y="923925"/>
          <p14:tracePt t="2213" x="1554163" y="917575"/>
          <p14:tracePt t="2220" x="1592263" y="917575"/>
          <p14:tracePt t="2230" x="1625600" y="911225"/>
          <p14:tracePt t="2236" x="1657350" y="911225"/>
          <p14:tracePt t="2244" x="1682750" y="911225"/>
          <p14:tracePt t="2251" x="1701800" y="911225"/>
          <p14:tracePt t="2262" x="1708150" y="904875"/>
          <p14:tracePt t="2267" x="1714500" y="904875"/>
          <p14:tracePt t="2575" x="1720850" y="904875"/>
          <p14:tracePt t="2927" x="1746250" y="904875"/>
          <p14:tracePt t="2941" x="1898650" y="879475"/>
          <p14:tracePt t="2952" x="1987550" y="860425"/>
          <p14:tracePt t="2958" x="2038350" y="854075"/>
          <p14:tracePt t="2996" x="2065338" y="854075"/>
          <p14:tracePt t="3004" x="2071688" y="854075"/>
          <p14:tracePt t="3014" x="2090738" y="854075"/>
          <p14:tracePt t="3020" x="2122488" y="847725"/>
          <p14:tracePt t="3030" x="2166938" y="847725"/>
          <p14:tracePt t="3037" x="2217738" y="847725"/>
          <p14:tracePt t="3045" x="2274888" y="847725"/>
          <p14:tracePt t="3051" x="2319338" y="860425"/>
          <p14:tracePt t="3063" x="2357438" y="879475"/>
          <p14:tracePt t="3067" x="2382838" y="885825"/>
          <p14:tracePt t="3078" x="2408238" y="898525"/>
          <p14:tracePt t="3083" x="2427288" y="904875"/>
          <p14:tracePt t="3092" x="2439988" y="904875"/>
          <p14:tracePt t="3099" x="2459038" y="911225"/>
          <p14:tracePt t="3110" x="2484438" y="923925"/>
          <p14:tracePt t="3115" x="2503488" y="930275"/>
          <p14:tracePt t="3125" x="2530475" y="936625"/>
          <p14:tracePt t="3131" x="2562225" y="942975"/>
          <p14:tracePt t="3139" x="2600325" y="949325"/>
          <p14:tracePt t="3147" x="2632075" y="962025"/>
          <p14:tracePt t="3155" x="2676525" y="968375"/>
          <p14:tracePt t="3165" x="2708275" y="968375"/>
          <p14:tracePt t="3171" x="2733675" y="968375"/>
          <p14:tracePt t="3181" x="2752725" y="968375"/>
          <p14:tracePt t="3188" x="2759075" y="968375"/>
          <p14:tracePt t="3198" x="2771775" y="968375"/>
          <p14:tracePt t="3214" x="2784475" y="968375"/>
          <p14:tracePt t="3221" x="2809875" y="974725"/>
          <p14:tracePt t="3229" x="2854325" y="981075"/>
          <p14:tracePt t="3238" x="2917825" y="981075"/>
          <p14:tracePt t="3246" x="3001963" y="987425"/>
          <p14:tracePt t="3252" x="3109913" y="987425"/>
          <p14:tracePt t="3260" x="3224213" y="987425"/>
          <p14:tracePt t="3268" x="3332163" y="1000125"/>
          <p14:tracePt t="3276" x="3435350" y="1000125"/>
          <p14:tracePt t="3284" x="3524250" y="1006475"/>
          <p14:tracePt t="3293" x="3575050" y="1006475"/>
          <p14:tracePt t="3300" x="3606800" y="1006475"/>
          <p14:tracePt t="3471" x="3619500" y="1006475"/>
          <p14:tracePt t="3486" x="3619500" y="1000125"/>
          <p14:tracePt t="3496" x="3619500" y="993775"/>
          <p14:tracePt t="3501" x="3619500" y="981075"/>
          <p14:tracePt t="3515" x="3619500" y="968375"/>
          <p14:tracePt t="3539" x="3619500" y="962025"/>
          <p14:tracePt t="3559" x="3619500" y="955675"/>
          <p14:tracePt t="4611" x="3613150" y="955675"/>
          <p14:tracePt t="4620" x="3606800" y="949325"/>
          <p14:tracePt t="4629" x="3594100" y="942975"/>
          <p14:tracePt t="4637" x="3581400" y="936625"/>
          <p14:tracePt t="4661" x="3581400" y="930275"/>
          <p14:tracePt t="4676" x="3587750" y="930275"/>
          <p14:tracePt t="4684" x="3600450" y="930275"/>
          <p14:tracePt t="4691" x="3625850" y="923925"/>
          <p14:tracePt t="4701" x="3651250" y="917575"/>
          <p14:tracePt t="4708" x="3670300" y="917575"/>
          <p14:tracePt t="4716" x="3689350" y="911225"/>
          <p14:tracePt t="4723" x="3695700" y="911225"/>
          <p14:tracePt t="4731" x="3702050" y="904875"/>
          <p14:tracePt t="4739" x="3708400" y="904875"/>
          <p14:tracePt t="4748" x="3714750" y="898525"/>
          <p14:tracePt t="4755" x="3733800" y="892175"/>
          <p14:tracePt t="4764" x="3759200" y="879475"/>
          <p14:tracePt t="4771" x="3790950" y="873125"/>
          <p14:tracePt t="4781" x="3835400" y="866775"/>
          <p14:tracePt t="4788" x="3894138" y="854075"/>
          <p14:tracePt t="4796" x="3957638" y="854075"/>
          <p14:tracePt t="4804" x="4033838" y="854075"/>
          <p14:tracePt t="4813" x="4116388" y="854075"/>
          <p14:tracePt t="4821" x="4192588" y="841375"/>
          <p14:tracePt t="4830" x="4256088" y="835025"/>
          <p14:tracePt t="4838" x="4313238" y="828675"/>
          <p14:tracePt t="4844" x="4346575" y="828675"/>
          <p14:tracePt t="4855" x="4365625" y="828675"/>
          <p14:tracePt t="4860" x="4371975" y="822325"/>
          <p14:tracePt t="4899" x="4384675" y="822325"/>
          <p14:tracePt t="4923" x="4391025" y="822325"/>
          <p14:tracePt t="4939" x="4403725" y="822325"/>
          <p14:tracePt t="4947" x="4410075" y="822325"/>
          <p14:tracePt t="4955" x="4429125" y="822325"/>
          <p14:tracePt t="4963" x="4460875" y="822325"/>
          <p14:tracePt t="4971" x="4492625" y="822325"/>
          <p14:tracePt t="4979" x="4549775" y="822325"/>
          <p14:tracePt t="4996" x="4702175" y="847725"/>
          <p14:tracePt t="5006" x="4784725" y="866775"/>
          <p14:tracePt t="5017" x="4862513" y="879475"/>
          <p14:tracePt t="5027" x="4926013" y="892175"/>
          <p14:tracePt t="5032" x="4970463" y="898525"/>
          <p14:tracePt t="5119" x="4995863" y="898525"/>
          <p14:tracePt t="5128" x="5008563" y="898525"/>
          <p14:tracePt t="5137" x="5014913" y="898525"/>
          <p14:tracePt t="5147" x="5027613" y="898525"/>
          <p14:tracePt t="5151" x="5040313" y="898525"/>
          <p14:tracePt t="5158" x="5065713" y="904875"/>
          <p14:tracePt t="5172" x="5097463" y="904875"/>
          <p14:tracePt t="5176" x="5154613" y="911225"/>
          <p14:tracePt t="5180" x="5211763" y="917575"/>
          <p14:tracePt t="5192" x="5283200" y="917575"/>
          <p14:tracePt t="5195" x="5340350" y="917575"/>
          <p14:tracePt t="5206" x="5403850" y="917575"/>
          <p14:tracePt t="5213" x="5448300" y="917575"/>
          <p14:tracePt t="5225" x="5480050" y="917575"/>
          <p14:tracePt t="5227" x="5505450" y="917575"/>
          <p14:tracePt t="5238" x="5518150" y="911225"/>
          <p14:tracePt t="5260" x="5530850" y="911225"/>
          <p14:tracePt t="5551" x="5537200" y="911225"/>
          <p14:tracePt t="5590" x="5537200" y="904875"/>
          <p14:tracePt t="5608" x="5524500" y="892175"/>
          <p14:tracePt t="5621" x="5505450" y="892175"/>
          <p14:tracePt t="5642" x="5492750" y="885825"/>
          <p14:tracePt t="5643" x="5486400" y="885825"/>
          <p14:tracePt t="5653" x="5473700" y="873125"/>
          <p14:tracePt t="5663" x="5454650" y="860425"/>
          <p14:tracePt t="5667" x="5435600" y="854075"/>
          <p14:tracePt t="5677" x="5410200" y="841375"/>
          <p14:tracePt t="5683" x="5384800" y="835025"/>
          <p14:tracePt t="5693" x="5365750" y="828675"/>
          <p14:tracePt t="5699" x="5334000" y="815975"/>
          <p14:tracePt t="5709" x="5314950" y="809625"/>
          <p14:tracePt t="5715" x="5295900" y="809625"/>
          <p14:tracePt t="5772" x="5302250" y="809625"/>
          <p14:tracePt t="5780" x="5321300" y="809625"/>
          <p14:tracePt t="5789" x="5378450" y="828675"/>
          <p14:tracePt t="5796" x="5454650" y="841375"/>
          <p14:tracePt t="5808" x="5543550" y="860425"/>
          <p14:tracePt t="5812" x="5645150" y="879475"/>
          <p14:tracePt t="5823" x="5754688" y="904875"/>
          <p14:tracePt t="5828" x="5875338" y="923925"/>
          <p14:tracePt t="5841" x="5983288" y="942975"/>
          <p14:tracePt t="5843" x="6059488" y="949325"/>
          <p14:tracePt t="5858" x="6110288" y="949325"/>
          <p14:tracePt t="5860" x="6135688" y="949325"/>
          <p14:tracePt t="6061" x="6129338" y="949325"/>
          <p14:tracePt t="8039" x="6129338" y="942975"/>
          <p14:tracePt t="8075" x="6129338" y="936625"/>
          <p14:tracePt t="8094" x="6129338" y="930275"/>
          <p14:tracePt t="8099" x="6122988" y="917575"/>
          <p14:tracePt t="8109" x="6103938" y="898525"/>
          <p14:tracePt t="8115" x="6097588" y="892175"/>
          <p14:tracePt t="8137" x="6091238" y="885825"/>
          <p14:tracePt t="8247" x="6084888" y="879475"/>
          <p14:tracePt t="8261" x="6078538" y="873125"/>
          <p14:tracePt t="8279" x="6065838" y="854075"/>
          <p14:tracePt t="8287" x="6053138" y="847725"/>
          <p14:tracePt t="8295" x="6040438" y="828675"/>
          <p14:tracePt t="8303" x="6021388" y="809625"/>
          <p14:tracePt t="8307" x="6002338" y="784225"/>
          <p14:tracePt t="8316" x="5983288" y="752475"/>
          <p14:tracePt t="8328" x="5957888" y="727075"/>
          <p14:tracePt t="8331" x="5938838" y="708025"/>
          <p14:tracePt t="8339" x="5932488" y="688975"/>
          <p14:tracePt t="8352" x="5919788" y="669925"/>
          <p14:tracePt t="8360" x="5907088" y="663575"/>
          <p14:tracePt t="8364" x="5894388" y="650875"/>
          <p14:tracePt t="8374" x="5894388" y="636588"/>
          <p14:tracePt t="8379" x="5888038" y="636588"/>
          <p14:tracePt t="8543" x="5888038" y="623888"/>
          <p14:tracePt t="8559" x="5888038" y="617538"/>
          <p14:tracePt t="8584" x="5888038" y="611188"/>
          <p14:tracePt t="9319" x="5900738" y="611188"/>
          <p14:tracePt t="9329" x="5926138" y="617538"/>
          <p14:tracePt t="9338" x="5951538" y="636588"/>
          <p14:tracePt t="9345" x="5976938" y="657225"/>
          <p14:tracePt t="9352" x="5995988" y="669925"/>
          <p14:tracePt t="9356" x="6008688" y="682625"/>
          <p14:tracePt t="9374" x="6015038" y="695325"/>
          <p14:tracePt t="9399" x="6008688" y="720725"/>
          <p14:tracePt t="9407" x="5995988" y="727075"/>
          <p14:tracePt t="9417" x="5983288" y="739775"/>
          <p14:tracePt t="9425" x="5976938" y="746125"/>
          <p14:tracePt t="9427" x="5957888" y="758825"/>
          <p14:tracePt t="9438" x="5938838" y="771525"/>
          <p14:tracePt t="9449" x="5913438" y="784225"/>
          <p14:tracePt t="9451" x="5888038" y="790575"/>
          <p14:tracePt t="9459" x="5862638" y="796925"/>
          <p14:tracePt t="9467" x="5837238" y="803275"/>
          <p14:tracePt t="9478" x="5811838" y="809625"/>
          <p14:tracePt t="9483" x="5780088" y="809625"/>
          <p14:tracePt t="9494" x="5748338" y="809625"/>
          <p14:tracePt t="9499" x="5716588" y="809625"/>
          <p14:tracePt t="9508" x="5670550" y="809625"/>
          <p14:tracePt t="9515" x="5619750" y="809625"/>
          <p14:tracePt t="9523" x="5562600" y="809625"/>
          <p14:tracePt t="9531" x="5524500" y="809625"/>
          <p14:tracePt t="9540" x="5486400" y="809625"/>
          <p14:tracePt t="9549" x="5467350" y="809625"/>
          <p14:tracePt t="9555" x="5448300" y="803275"/>
          <p14:tracePt t="9564" x="5429250" y="796925"/>
          <p14:tracePt t="9571" x="5422900" y="796925"/>
          <p14:tracePt t="9659" x="5416550" y="790575"/>
          <p14:tracePt t="9668" x="5410200" y="784225"/>
          <p14:tracePt t="9684" x="5403850" y="771525"/>
          <p14:tracePt t="9691" x="5391150" y="752475"/>
          <p14:tracePt t="9699" x="5372100" y="733425"/>
          <p14:tracePt t="9708" x="5353050" y="727075"/>
          <p14:tracePt t="9717" x="5334000" y="714375"/>
          <p14:tracePt t="9723" x="5314950" y="695325"/>
          <p14:tracePt t="9733" x="5289550" y="682625"/>
          <p14:tracePt t="9739" x="5256213" y="663575"/>
          <p14:tracePt t="9748" x="5199063" y="644525"/>
          <p14:tracePt t="9755" x="5129213" y="617538"/>
          <p14:tracePt t="9765" x="5065713" y="592138"/>
          <p14:tracePt t="9771" x="4983163" y="566738"/>
          <p14:tracePt t="9780" x="4906963" y="541338"/>
          <p14:tracePt t="9786" x="4830763" y="515938"/>
          <p14:tracePt t="9796" x="4765675" y="490538"/>
          <p14:tracePt t="9803" x="4708525" y="465138"/>
          <p14:tracePt t="9812" x="4664075" y="446088"/>
          <p14:tracePt t="9820" x="4613275" y="433388"/>
          <p14:tracePt t="9830" x="4581525" y="420688"/>
          <p14:tracePt t="9836" x="4562475" y="414338"/>
          <p14:tracePt t="9845" x="4556125" y="414338"/>
          <p14:tracePt t="9853" x="4543425" y="414338"/>
          <p14:tracePt t="9861" x="4537075" y="414338"/>
          <p14:tracePt t="9877" x="4530725" y="414338"/>
          <p14:tracePt t="9888" x="4524375" y="414338"/>
          <p14:tracePt t="9898" x="4505325" y="414338"/>
          <p14:tracePt t="9928" x="4332288" y="458788"/>
          <p14:tracePt t="9933" x="4281488" y="465138"/>
          <p14:tracePt t="9943" x="4237038" y="477838"/>
          <p14:tracePt t="9947" x="4198938" y="484188"/>
          <p14:tracePt t="9962" x="4167188" y="490538"/>
          <p14:tracePt t="9980" x="4154488" y="490538"/>
          <p14:tracePt t="9987" x="4148138" y="490538"/>
          <p14:tracePt t="10003" x="4148138" y="496888"/>
          <p14:tracePt t="10013" x="4135438" y="503238"/>
          <p14:tracePt t="10020" x="4122738" y="503238"/>
          <p14:tracePt t="10030" x="4116388" y="503238"/>
          <p14:tracePt t="10037" x="4097338" y="503238"/>
          <p14:tracePt t="10047" x="4084638" y="503238"/>
          <p14:tracePt t="10053" x="4065588" y="503238"/>
          <p14:tracePt t="10060" x="4040188" y="503238"/>
          <p14:tracePt t="10070" x="4014788" y="503238"/>
          <p14:tracePt t="10077" x="4002088" y="503238"/>
          <p14:tracePt t="10083" x="3976688" y="503238"/>
          <p14:tracePt t="10092" x="3951288" y="490538"/>
          <p14:tracePt t="10100" x="3925888" y="484188"/>
          <p14:tracePt t="10107" x="3900488" y="477838"/>
          <p14:tracePt t="10117" x="3879850" y="477838"/>
          <p14:tracePt t="10123" x="3873500" y="471488"/>
          <p14:tracePt t="10163" x="3873500" y="465138"/>
          <p14:tracePt t="10171" x="3873500" y="458788"/>
          <p14:tracePt t="10181" x="3873500" y="446088"/>
          <p14:tracePt t="10187" x="3894138" y="433388"/>
          <p14:tracePt t="10197" x="3913188" y="420688"/>
          <p14:tracePt t="10203" x="3932238" y="414338"/>
          <p14:tracePt t="10213" x="3944938" y="407988"/>
          <p14:tracePt t="10219" x="3951288" y="401638"/>
          <p14:tracePt t="10315" x="3932238" y="401638"/>
          <p14:tracePt t="10323" x="3913188" y="401638"/>
          <p14:tracePt t="10331" x="3887788" y="407988"/>
          <p14:tracePt t="10339" x="3854450" y="407988"/>
          <p14:tracePt t="10347" x="3835400" y="407988"/>
          <p14:tracePt t="10355" x="3810000" y="414338"/>
          <p14:tracePt t="10363" x="3784600" y="414338"/>
          <p14:tracePt t="10371" x="3759200" y="414338"/>
          <p14:tracePt t="10380" x="3746500" y="414338"/>
          <p14:tracePt t="10387" x="3721100" y="414338"/>
          <p14:tracePt t="10396" x="3702050" y="414338"/>
          <p14:tracePt t="10403" x="3676650" y="407988"/>
          <p14:tracePt t="10414" x="3651250" y="395288"/>
          <p14:tracePt t="10420" x="3625850" y="382588"/>
          <p14:tracePt t="10431" x="3600450" y="357188"/>
          <p14:tracePt t="10436" x="3581400" y="344488"/>
          <p14:tracePt t="10445" x="3568700" y="338138"/>
          <p14:tracePt t="10453" x="3562350" y="325438"/>
          <p14:tracePt t="10468" x="3562350" y="319088"/>
          <p14:tracePt t="10475" x="3562350" y="312738"/>
          <p14:tracePt t="10555" x="3562350" y="306388"/>
          <p14:tracePt t="10571" x="3562350" y="300038"/>
          <p14:tracePt t="10579" x="3568700" y="300038"/>
          <p14:tracePt t="10651" x="3575050" y="300038"/>
          <p14:tracePt t="10659" x="3581400" y="293688"/>
          <p14:tracePt t="10670" x="3581400" y="287338"/>
          <p14:tracePt t="10676" x="3587750" y="287338"/>
          <p14:tracePt t="10684" x="3594100" y="280988"/>
          <p14:tracePt t="10691" x="3600450" y="268288"/>
          <p14:tracePt t="10699" x="3613150" y="255588"/>
          <p14:tracePt t="10707" x="3625850" y="242888"/>
          <p14:tracePt t="10715" x="3638550" y="223838"/>
          <p14:tracePt t="10723" x="3657600" y="203200"/>
          <p14:tracePt t="10732" x="3683000" y="184150"/>
          <p14:tracePt t="10739" x="3708400" y="158750"/>
          <p14:tracePt t="10748" x="3759200" y="139700"/>
          <p14:tracePt t="10756" x="3803650" y="114300"/>
          <p14:tracePt t="10765" x="3860800" y="88900"/>
          <p14:tracePt t="10771" x="3932238" y="76200"/>
          <p14:tracePt t="10781" x="3995738" y="50800"/>
          <p14:tracePt t="10787" x="4059238" y="31750"/>
          <p14:tracePt t="10797" x="4116388" y="25400"/>
          <p14:tracePt t="10804" x="4160838" y="25400"/>
          <p14:tracePt t="10813" x="4192588" y="25400"/>
          <p14:tracePt t="10820" x="4211638" y="25400"/>
          <p14:tracePt t="10830" x="4217988" y="25400"/>
          <p14:tracePt t="10837" x="4230688" y="25400"/>
          <p14:tracePt t="10845" x="4237038" y="25400"/>
          <p14:tracePt t="10868" x="4243388" y="25400"/>
          <p14:tracePt t="11028" x="4237038" y="25400"/>
          <p14:tracePt t="11036" x="4230688" y="31750"/>
          <p14:tracePt t="11045" x="4211638" y="44450"/>
          <p14:tracePt t="11053" x="4192588" y="50800"/>
          <p14:tracePt t="11061" x="4173538" y="63500"/>
          <p14:tracePt t="11070" x="4148138" y="76200"/>
          <p14:tracePt t="11075" x="4116388" y="88900"/>
          <p14:tracePt t="11084" x="4078288" y="101600"/>
          <p14:tracePt t="11091" x="4021138" y="120650"/>
          <p14:tracePt t="11100" x="3957638" y="139700"/>
          <p14:tracePt t="11107" x="3887788" y="158750"/>
          <p14:tracePt t="11115" x="3822700" y="177800"/>
          <p14:tracePt t="11123" x="3759200" y="196850"/>
          <p14:tracePt t="11133" x="3708400" y="209550"/>
          <p14:tracePt t="11139" x="3689350" y="217488"/>
          <p14:tracePt t="11243" x="3689350" y="223838"/>
          <p14:tracePt t="11261" x="3689350" y="230188"/>
          <p14:tracePt t="11272" x="3708400" y="236538"/>
          <p14:tracePt t="11285" x="3759200" y="249238"/>
          <p14:tracePt t="11293" x="3790950" y="255588"/>
          <p14:tracePt t="11306" x="3829050" y="268288"/>
          <p14:tracePt t="11308" x="3873500" y="280988"/>
          <p14:tracePt t="11319" x="3925888" y="293688"/>
          <p14:tracePt t="11324" x="3983038" y="312738"/>
          <p14:tracePt t="11331" x="4040188" y="319088"/>
          <p14:tracePt t="11339" x="4097338" y="331788"/>
          <p14:tracePt t="11347" x="4148138" y="344488"/>
          <p14:tracePt t="11355" x="4192588" y="350838"/>
          <p14:tracePt t="11363" x="4230688" y="357188"/>
          <p14:tracePt t="11371" x="4262438" y="363538"/>
          <p14:tracePt t="11381" x="4281488" y="363538"/>
          <p14:tracePt t="11395" x="4294188" y="369888"/>
          <p14:tracePt t="11398" x="4306888" y="369888"/>
          <p14:tracePt t="11510" x="4313238" y="369888"/>
          <p14:tracePt t="11526" x="4319588" y="376238"/>
          <p14:tracePt t="11533" x="4325938" y="382588"/>
          <p14:tracePt t="11544" x="4359275" y="401638"/>
          <p14:tracePt t="11550" x="4429125" y="420688"/>
          <p14:tracePt t="11556" x="4537075" y="439738"/>
          <p14:tracePt t="11573" x="4805363" y="458788"/>
          <p14:tracePt t="11581" x="4919663" y="458788"/>
          <p14:tracePt t="11590" x="5027613" y="458788"/>
          <p14:tracePt t="11595" x="5097463" y="458788"/>
          <p14:tracePt t="11603" x="5154613" y="452438"/>
          <p14:tracePt t="11614" x="5180013" y="446088"/>
          <p14:tracePt t="11896" x="5192713" y="446088"/>
          <p14:tracePt t="11906" x="5211763" y="446088"/>
          <p14:tracePt t="11912" x="5230813" y="439738"/>
          <p14:tracePt t="11922" x="5264150" y="433388"/>
          <p14:tracePt t="11927" x="5321300" y="420688"/>
          <p14:tracePt t="11941" x="5435600" y="407988"/>
          <p14:tracePt t="11950" x="5505450" y="401638"/>
          <p14:tracePt t="11961" x="5556250" y="382588"/>
          <p14:tracePt t="11969" x="5594350" y="376238"/>
          <p14:tracePt t="11972" x="5619750" y="369888"/>
          <p14:tracePt t="11985" x="5632450" y="363538"/>
          <p14:tracePt t="12060" x="5638800" y="363538"/>
          <p14:tracePt t="12071" x="5645150" y="363538"/>
          <p14:tracePt t="12085" x="5645150" y="376238"/>
          <p14:tracePt t="12093" x="5645150" y="388938"/>
          <p14:tracePt t="12103" x="5632450" y="407988"/>
          <p14:tracePt t="12108" x="5619750" y="427038"/>
          <p14:tracePt t="12118" x="5607050" y="433388"/>
          <p14:tracePt t="12124" x="5600700" y="446088"/>
          <p14:tracePt t="12133" x="5575300" y="458788"/>
          <p14:tracePt t="12142" x="5537200" y="465138"/>
          <p14:tracePt t="12149" x="5492750" y="471488"/>
          <p14:tracePt t="12155" x="5429250" y="471488"/>
          <p14:tracePt t="12165" x="5359400" y="471488"/>
          <p14:tracePt t="12171" x="5270500" y="452438"/>
          <p14:tracePt t="12182" x="5180013" y="427038"/>
          <p14:tracePt t="12187" x="5103813" y="395288"/>
          <p14:tracePt t="12195" x="5014913" y="350838"/>
          <p14:tracePt t="12203" x="4957763" y="319088"/>
          <p14:tracePt t="12211" x="4913313" y="293688"/>
          <p14:tracePt t="12219" x="4881563" y="274638"/>
          <p14:tracePt t="12229" x="4868863" y="261938"/>
          <p14:tracePt t="12244" x="4843463" y="242888"/>
          <p14:tracePt t="12252" x="4837113" y="236538"/>
          <p14:tracePt t="12278" x="4830763" y="230188"/>
          <p14:tracePt t="12309" x="4830763" y="223838"/>
          <p14:tracePt t="12331" x="4843463" y="223838"/>
          <p14:tracePt t="12339" x="4856163" y="217488"/>
          <p14:tracePt t="12350" x="4862513" y="217488"/>
          <p14:tracePt t="12361" x="4875213" y="217488"/>
          <p14:tracePt t="12365" x="4881563" y="217488"/>
          <p14:tracePt t="12374" x="4900613" y="217488"/>
          <p14:tracePt t="12390" x="4938713" y="217488"/>
          <p14:tracePt t="12395" x="4983163" y="217488"/>
          <p14:tracePt t="12408" x="5027613" y="217488"/>
          <p14:tracePt t="12411" x="5078413" y="217488"/>
          <p14:tracePt t="12419" x="5135563" y="223838"/>
          <p14:tracePt t="12428" x="5180013" y="223838"/>
          <p14:tracePt t="12436" x="5211763" y="223838"/>
          <p14:tracePt t="12445" x="5230813" y="223838"/>
          <p14:tracePt t="12461" x="5264150" y="223838"/>
          <p14:tracePt t="12861" x="5256213" y="230188"/>
          <p14:tracePt t="12870" x="5237163" y="230188"/>
          <p14:tracePt t="12884" x="5224463" y="230188"/>
          <p14:tracePt t="12892" x="5218113" y="230188"/>
          <p14:tracePt t="12940" x="5218113" y="236538"/>
          <p14:tracePt t="12961" x="5230813" y="249238"/>
          <p14:tracePt t="12965" x="5256213" y="261938"/>
          <p14:tracePt t="12972" x="5295900" y="287338"/>
          <p14:tracePt t="12979" x="5340350" y="306388"/>
          <p14:tracePt t="12992" x="5384800" y="331788"/>
          <p14:tracePt t="12995" x="5435600" y="357188"/>
          <p14:tracePt t="13008" x="5480050" y="376238"/>
          <p14:tracePt t="13011" x="5505450" y="388938"/>
          <p14:tracePt t="13029" x="5524500" y="401638"/>
          <p14:tracePt t="13128" x="5530850" y="407988"/>
          <p14:tracePt t="13133" x="5530850" y="414338"/>
          <p14:tracePt t="13150" x="5524500" y="420688"/>
          <p14:tracePt t="13155" x="5518150" y="427038"/>
          <p14:tracePt t="13168" x="5518150" y="433388"/>
          <p14:tracePt t="13177" x="5511800" y="433388"/>
          <p14:tracePt t="13409" x="5505450" y="433388"/>
          <p14:tracePt t="13431" x="5505450" y="446088"/>
          <p14:tracePt t="13444" x="5499100" y="446088"/>
          <p14:tracePt t="13453" x="5492750" y="446088"/>
          <p14:tracePt t="13564" x="5486400" y="452438"/>
          <p14:tracePt t="13590" x="5480050" y="458788"/>
          <p14:tracePt t="13599" x="5473700" y="458788"/>
          <p14:tracePt t="13616" x="5473700" y="465138"/>
          <p14:tracePt t="13622" x="5461000" y="465138"/>
          <p14:tracePt t="13639" x="5454650" y="465138"/>
          <p14:tracePt t="13643" x="5454650" y="471488"/>
          <p14:tracePt t="13660" x="5448300" y="471488"/>
          <p14:tracePt t="13683" x="5441950" y="477838"/>
          <p14:tracePt t="13822" x="5435600" y="477838"/>
          <p14:tracePt t="14099" x="5429250" y="477838"/>
          <p14:tracePt t="14150" x="5429250" y="484188"/>
          <p14:tracePt t="14159" x="5422900" y="484188"/>
          <p14:tracePt t="14182" x="5410200" y="490538"/>
          <p14:tracePt t="14216" x="5410200" y="496888"/>
          <p14:tracePt t="14230" x="5403850" y="496888"/>
          <p14:tracePt t="14235" x="5397500" y="496888"/>
          <p14:tracePt t="14243" x="5391150" y="503238"/>
          <p14:tracePt t="14262" x="5384800" y="509588"/>
          <p14:tracePt t="14269" x="5378450" y="509588"/>
          <p14:tracePt t="14277" x="5372100" y="515938"/>
          <p14:tracePt t="14283" x="5359400" y="515938"/>
          <p14:tracePt t="14294" x="5346700" y="522288"/>
          <p14:tracePt t="14299" x="5346700" y="528638"/>
          <p14:tracePt t="14308" x="5334000" y="534988"/>
          <p14:tracePt t="14315" x="5321300" y="534988"/>
          <p14:tracePt t="14324" x="5314950" y="541338"/>
          <p14:tracePt t="14331" x="5295900" y="547688"/>
          <p14:tracePt t="14339" x="5276850" y="554038"/>
          <p14:tracePt t="14347" x="5256213" y="560388"/>
          <p14:tracePt t="14355" x="5237163" y="566738"/>
          <p14:tracePt t="14363" x="5218113" y="573088"/>
          <p14:tracePt t="14371" x="5199063" y="579438"/>
          <p14:tracePt t="14379" x="5180013" y="579438"/>
          <p14:tracePt t="14386" x="5167313" y="579438"/>
          <p14:tracePt t="14396" x="5154613" y="579438"/>
          <p14:tracePt t="14402" x="5135563" y="585788"/>
          <p14:tracePt t="14411" x="5122863" y="585788"/>
          <p14:tracePt t="14419" x="5103813" y="592138"/>
          <p14:tracePt t="14428" x="5084763" y="598488"/>
          <p14:tracePt t="14435" x="5065713" y="598488"/>
          <p14:tracePt t="14445" x="5027613" y="604838"/>
          <p14:tracePt t="14452" x="4983163" y="611188"/>
          <p14:tracePt t="14461" x="4932363" y="617538"/>
          <p14:tracePt t="14469" x="4868863" y="623888"/>
          <p14:tracePt t="14477" x="4791075" y="636588"/>
          <p14:tracePt t="14483" x="4714875" y="644525"/>
          <p14:tracePt t="14493" x="4632325" y="650875"/>
          <p14:tracePt t="14499" x="4543425" y="669925"/>
          <p14:tracePt t="14508" x="4435475" y="688975"/>
          <p14:tracePt t="14516" x="4325938" y="708025"/>
          <p14:tracePt t="14524" x="4211638" y="714375"/>
          <p14:tracePt t="14532" x="4097338" y="720725"/>
          <p14:tracePt t="14539" x="3970338" y="720725"/>
          <p14:tracePt t="14547" x="3816350" y="720725"/>
          <p14:tracePt t="14560" x="3638550" y="720725"/>
          <p14:tracePt t="14565" x="3467100" y="720725"/>
          <p14:tracePt t="14574" x="3313113" y="720725"/>
          <p14:tracePt t="14585" x="3160713" y="720725"/>
          <p14:tracePt t="14595" x="3046413" y="720725"/>
          <p14:tracePt t="14600" x="2936875" y="714375"/>
          <p14:tracePt t="14604" x="2854325" y="701675"/>
          <p14:tracePt t="14616" x="2790825" y="695325"/>
          <p14:tracePt t="14619" x="2746375" y="695325"/>
          <p14:tracePt t="14630" x="2720975" y="695325"/>
          <p14:tracePt t="14742" x="2708275" y="695325"/>
          <p14:tracePt t="14774" x="2701925" y="688975"/>
          <p14:tracePt t="14783" x="2695575" y="682625"/>
          <p14:tracePt t="14796" x="2689225" y="676275"/>
          <p14:tracePt t="14804" x="2682875" y="663575"/>
          <p14:tracePt t="14820" x="2676525" y="657225"/>
          <p14:tracePt t="14846" x="2670175" y="650875"/>
          <p14:tracePt t="14950" x="2663825" y="650875"/>
          <p14:tracePt t="14961" x="2651125" y="644525"/>
          <p14:tracePt t="14967" x="2644775" y="644525"/>
          <p14:tracePt t="14977" x="2632075" y="636588"/>
          <p14:tracePt t="14982" x="2619375" y="636588"/>
          <p14:tracePt t="14996" x="2613025" y="636588"/>
          <p14:tracePt t="15003" x="2600325" y="636588"/>
          <p14:tracePt t="15009" x="2587625" y="636588"/>
          <p14:tracePt t="15018" x="2562225" y="636588"/>
          <p14:tracePt t="15021" x="2530475" y="636588"/>
          <p14:tracePt t="15030" x="2490788" y="650875"/>
          <p14:tracePt t="15035" x="2446338" y="676275"/>
          <p14:tracePt t="15044" x="2395538" y="714375"/>
          <p14:tracePt t="15052" x="2351088" y="746125"/>
          <p14:tracePt t="15061" x="2300288" y="777875"/>
          <p14:tracePt t="15069" x="2243138" y="822325"/>
          <p14:tracePt t="15077" x="2173288" y="866775"/>
          <p14:tracePt t="15084" x="2097088" y="904875"/>
          <p14:tracePt t="15091" x="1993900" y="942975"/>
          <p14:tracePt t="15100" x="1885950" y="981075"/>
          <p14:tracePt t="15107" x="1733550" y="1025525"/>
          <p14:tracePt t="15115" x="1560513" y="1069975"/>
          <p14:tracePt t="15124" x="1350963" y="1109663"/>
          <p14:tracePt t="15132" x="1127125" y="1135063"/>
          <p14:tracePt t="15139" x="885825" y="1147763"/>
          <p14:tracePt t="15149" x="681038" y="1154113"/>
          <p14:tracePt t="15155" x="496888" y="1179513"/>
          <p14:tracePt t="15164" x="338138" y="1192213"/>
          <p14:tracePt t="15171" x="222250" y="1192213"/>
          <p14:tracePt t="15180" x="127000" y="1192213"/>
          <p14:tracePt t="15187" x="57150" y="1192213"/>
          <p14:tracePt t="15779" x="184150" y="598488"/>
          <p14:tracePt t="15787" x="280988" y="579438"/>
          <p14:tracePt t="15797" x="363538" y="573088"/>
          <p14:tracePt t="15804" x="433388" y="566738"/>
          <p14:tracePt t="15814" x="477838" y="554038"/>
          <p14:tracePt t="15820" x="496888" y="554038"/>
          <p14:tracePt t="16111" x="509588" y="554038"/>
          <p14:tracePt t="16126" x="515938" y="547688"/>
          <p14:tracePt t="16140" x="522288" y="534988"/>
          <p14:tracePt t="16151" x="522288" y="515938"/>
          <p14:tracePt t="16163" x="522288" y="496888"/>
          <p14:tracePt t="16173" x="515938" y="452438"/>
          <p14:tracePt t="16182" x="503238" y="427038"/>
          <p14:tracePt t="16191" x="484188" y="395288"/>
          <p14:tracePt t="16199" x="484188" y="376238"/>
          <p14:tracePt t="16204" x="477838" y="357188"/>
          <p14:tracePt t="16213" x="477838" y="344488"/>
          <p14:tracePt t="16235" x="477838" y="338138"/>
          <p14:tracePt t="16245" x="477838" y="325438"/>
          <p14:tracePt t="16253" x="496888" y="312738"/>
          <p14:tracePt t="16263" x="541338" y="306388"/>
          <p14:tracePt t="16269" x="617538" y="306388"/>
          <p14:tracePt t="16279" x="727075" y="306388"/>
          <p14:tracePt t="16285" x="854075" y="306388"/>
          <p14:tracePt t="16293" x="981075" y="306388"/>
          <p14:tracePt t="16301" x="1120775" y="306388"/>
          <p14:tracePt t="16307" x="1262063" y="319088"/>
          <p14:tracePt t="16319" x="1363663" y="325438"/>
          <p14:tracePt t="16323" x="1446213" y="325438"/>
          <p14:tracePt t="16332" x="1503363" y="338138"/>
          <p14:tracePt t="16339" x="1528763" y="338138"/>
          <p14:tracePt t="16375" x="1541463" y="338138"/>
          <p14:tracePt t="16392" x="1522413" y="350838"/>
          <p14:tracePt t="16398" x="1490663" y="363538"/>
          <p14:tracePt t="16410" x="1446213" y="376238"/>
          <p14:tracePt t="16412" x="1389063" y="401638"/>
          <p14:tracePt t="16419" x="1331913" y="427038"/>
          <p14:tracePt t="16428" x="1274763" y="452438"/>
          <p14:tracePt t="16435" x="1217613" y="477838"/>
          <p14:tracePt t="16446" x="1173163" y="496888"/>
          <p14:tracePt t="16461" x="1101725" y="547688"/>
          <p14:tracePt t="16472" x="1095375" y="560388"/>
          <p14:tracePt t="16481" x="1082675" y="566738"/>
          <p14:tracePt t="16507" x="1082675" y="573088"/>
          <p14:tracePt t="16525" x="1082675" y="579438"/>
          <p14:tracePt t="16555" x="1095375" y="579438"/>
          <p14:tracePt t="16564" x="1114425" y="585788"/>
          <p14:tracePt t="16571" x="1133475" y="592138"/>
          <p14:tracePt t="16581" x="1173163" y="604838"/>
          <p14:tracePt t="16587" x="1198563" y="617538"/>
          <p14:tracePt t="16596" x="1230313" y="644525"/>
          <p14:tracePt t="16603" x="1255713" y="657225"/>
          <p14:tracePt t="16612" x="1274763" y="669925"/>
          <p14:tracePt t="16619" x="1281113" y="676275"/>
          <p14:tracePt t="16629" x="1293813" y="682625"/>
          <p14:tracePt t="16636" x="1300163" y="695325"/>
          <p14:tracePt t="16645" x="1306513" y="708025"/>
          <p14:tracePt t="16660" x="1312863" y="746125"/>
          <p14:tracePt t="16671" x="1319213" y="771525"/>
          <p14:tracePt t="16680" x="1319213" y="796925"/>
          <p14:tracePt t="16693" x="1319213" y="847725"/>
          <p14:tracePt t="16704" x="1325563" y="873125"/>
          <p14:tracePt t="16712" x="1325563" y="898525"/>
          <p14:tracePt t="16718" x="1325563" y="923925"/>
          <p14:tracePt t="16724" x="1325563" y="936625"/>
          <p14:tracePt t="16732" x="1325563" y="955675"/>
          <p14:tracePt t="16744" x="1325563" y="968375"/>
          <p14:tracePt t="16757" x="1325563" y="974725"/>
          <p14:tracePt t="17014" x="1325563" y="981075"/>
          <p14:tracePt t="17803" x="1325563" y="974725"/>
          <p14:tracePt t="17827" x="1325563" y="968375"/>
          <p14:tracePt t="17835" x="1325563" y="962025"/>
          <p14:tracePt t="17860" x="1325563" y="955675"/>
          <p14:tracePt t="17868" x="1325563" y="949325"/>
          <p14:tracePt t="17877" x="1325563" y="942975"/>
          <p14:tracePt t="17900" x="1325563" y="936625"/>
          <p14:tracePt t="18013" x="1325563" y="942975"/>
          <p14:tracePt t="18021" x="1325563" y="949325"/>
          <p14:tracePt t="18029" x="1312863" y="962025"/>
          <p14:tracePt t="18041" x="1306513" y="962025"/>
          <p14:tracePt t="18045" x="1287463" y="968375"/>
          <p14:tracePt t="18054" x="1268413" y="974725"/>
          <p14:tracePt t="18065" x="1243013" y="974725"/>
          <p14:tracePt t="18070" x="1230313" y="974725"/>
          <p14:tracePt t="18078" x="1211263" y="974725"/>
          <p14:tracePt t="18148" x="1198563" y="974725"/>
          <p14:tracePt t="18246" x="1198563" y="968375"/>
          <p14:tracePt t="18287" x="1198563" y="962025"/>
          <p14:tracePt t="18335" x="1198563" y="955675"/>
          <p14:tracePt t="18396" x="1198563" y="949325"/>
          <p14:tracePt t="18411" x="1204913" y="942975"/>
          <p14:tracePt t="18419" x="1223963" y="942975"/>
          <p14:tracePt t="18427" x="1236663" y="930275"/>
          <p14:tracePt t="18435" x="1274763" y="923925"/>
          <p14:tracePt t="18445" x="1306513" y="904875"/>
          <p14:tracePt t="18453" x="1344613" y="892175"/>
          <p14:tracePt t="18461" x="1370013" y="885825"/>
          <p14:tracePt t="18470" x="1389063" y="879475"/>
          <p14:tracePt t="18476" x="1395413" y="879475"/>
          <p14:tracePt t="18486" x="1408113" y="879475"/>
          <p14:tracePt t="18556" x="1408113" y="885825"/>
          <p14:tracePt t="18878" x="1401763" y="885825"/>
          <p14:tracePt t="18911" x="1401763" y="892175"/>
          <p14:tracePt t="18937" x="1395413" y="898525"/>
          <p14:tracePt t="18951" x="1389063" y="898525"/>
          <p14:tracePt t="19053" x="1382713" y="904875"/>
          <p14:tracePt t="19077" x="1382713" y="911225"/>
          <p14:tracePt t="19086" x="1376363" y="917575"/>
          <p14:tracePt t="19096" x="1370013" y="917575"/>
          <p14:tracePt t="19117" x="1363663" y="917575"/>
          <p14:tracePt t="19163" x="1357313" y="917575"/>
          <p14:tracePt t="19177" x="1357313" y="923925"/>
          <p14:tracePt t="19182" x="1344613" y="923925"/>
          <p14:tracePt t="19188" x="1331913" y="923925"/>
          <p14:tracePt t="19196" x="1325563" y="930275"/>
          <p14:tracePt t="19207" x="1306513" y="936625"/>
          <p14:tracePt t="19212" x="1293813" y="936625"/>
          <p14:tracePt t="19223" x="1274763" y="942975"/>
          <p14:tracePt t="19227" x="1255713" y="942975"/>
          <p14:tracePt t="19244" x="1204913" y="955675"/>
          <p14:tracePt t="19254" x="1179513" y="962025"/>
          <p14:tracePt t="19260" x="1160463" y="962025"/>
          <p14:tracePt t="19268" x="1120775" y="968375"/>
          <p14:tracePt t="19279" x="1089025" y="974725"/>
          <p14:tracePt t="19283" x="1044575" y="981075"/>
          <p14:tracePt t="19294" x="1000125" y="981075"/>
          <p14:tracePt t="19305" x="955675" y="987425"/>
          <p14:tracePt t="19314" x="866775" y="993775"/>
          <p14:tracePt t="19330" x="835025" y="993775"/>
          <p14:tracePt t="19332" x="803275" y="993775"/>
          <p14:tracePt t="19343" x="784225" y="993775"/>
          <p14:tracePt t="19349" x="771525" y="993775"/>
          <p14:tracePt t="19357" x="758825" y="1000125"/>
          <p14:tracePt t="19363" x="746125" y="1000125"/>
          <p14:tracePt t="19379" x="739775" y="1000125"/>
          <p14:tracePt t="19430" x="739775" y="993775"/>
          <p14:tracePt t="19435" x="739775" y="981075"/>
          <p14:tracePt t="19443" x="746125" y="968375"/>
          <p14:tracePt t="19452" x="777875" y="942975"/>
          <p14:tracePt t="19463" x="847725" y="930275"/>
          <p14:tracePt t="19468" x="949325" y="911225"/>
          <p14:tracePt t="19479" x="1101725" y="898525"/>
          <p14:tracePt t="19485" x="1293813" y="898525"/>
          <p14:tracePt t="19494" x="1535113" y="904875"/>
          <p14:tracePt t="19500" x="1803400" y="936625"/>
          <p14:tracePt t="19507" x="2012950" y="968375"/>
          <p14:tracePt t="19515" x="2147888" y="1012825"/>
          <p14:tracePt t="19525" x="2224088" y="1038225"/>
          <p14:tracePt t="19530" x="2262188" y="1050925"/>
          <p14:tracePt t="19541" x="2274888" y="1069975"/>
          <p14:tracePt t="19546" x="2268538" y="1096963"/>
          <p14:tracePt t="19557" x="2230438" y="1128713"/>
          <p14:tracePt t="19566" x="2141538" y="1173163"/>
          <p14:tracePt t="19577" x="1993900" y="1223963"/>
          <p14:tracePt t="19582" x="1778000" y="1287463"/>
          <p14:tracePt t="19591" x="1547813" y="1338263"/>
          <p14:tracePt t="19602" x="1293813" y="1389063"/>
          <p14:tracePt t="19610" x="1038225" y="1446213"/>
          <p14:tracePt t="19615" x="822325" y="1497013"/>
          <p14:tracePt t="19625" x="611188" y="1530350"/>
          <p14:tracePt t="19633" x="471488" y="1555750"/>
          <p14:tracePt t="19637" x="350838" y="1568450"/>
          <p14:tracePt t="19649" x="261938" y="1581150"/>
          <p14:tracePt t="19651" x="196850" y="1587500"/>
          <p14:tracePt t="19661" x="152400" y="1587500"/>
          <p14:tracePt t="19668" x="139700" y="1587500"/>
          <p14:tracePt t="19693" x="127000" y="1587500"/>
          <p14:tracePt t="19703" x="127000" y="1574800"/>
          <p14:tracePt t="19712" x="127000" y="1555750"/>
          <p14:tracePt t="19721" x="127000" y="1549400"/>
          <p14:tracePt t="19727" x="127000" y="1536700"/>
          <p14:tracePt t="19733" x="127000" y="1530350"/>
          <p14:tracePt t="19741" x="127000" y="1517650"/>
          <p14:tracePt t="19747" x="127000" y="1504950"/>
          <p14:tracePt t="19759" x="133350" y="1497013"/>
          <p14:tracePt t="19765" x="139700" y="1490663"/>
          <p14:tracePt t="19776" x="158750" y="1477963"/>
          <p14:tracePt t="19783" x="196850" y="1465263"/>
          <p14:tracePt t="19788" x="230188" y="1446213"/>
          <p14:tracePt t="19798" x="287338" y="1433513"/>
          <p14:tracePt t="19803" x="331788" y="1420813"/>
          <p14:tracePt t="19812" x="388938" y="1401763"/>
          <p14:tracePt t="19819" x="452438" y="1382713"/>
          <p14:tracePt t="19830" x="509588" y="1370013"/>
          <p14:tracePt t="19835" x="566738" y="1350963"/>
          <p14:tracePt t="19846" x="623888" y="1338263"/>
          <p14:tracePt t="19851" x="668338" y="1325563"/>
          <p14:tracePt t="19861" x="714375" y="1306513"/>
          <p14:tracePt t="19868" x="758825" y="1300163"/>
          <p14:tracePt t="19878" x="803275" y="1287463"/>
          <p14:tracePt t="19884" x="835025" y="1287463"/>
          <p14:tracePt t="19902" x="873125" y="1274763"/>
          <p14:tracePt t="19909" x="885825" y="1268413"/>
          <p14:tracePt t="19950" x="892175" y="1268413"/>
          <p14:tracePt t="19960" x="898525" y="1268413"/>
          <p14:tracePt t="19968" x="904875" y="1268413"/>
          <p14:tracePt t="19973" x="917575" y="1268413"/>
          <p14:tracePt t="19980" x="923925" y="1268413"/>
          <p14:tracePt t="19990" x="942975" y="1268413"/>
          <p14:tracePt t="19996" x="962025" y="1268413"/>
          <p14:tracePt t="20003" x="987425" y="1268413"/>
          <p14:tracePt t="20014" x="1006475" y="1268413"/>
          <p14:tracePt t="20025" x="1038225" y="1268413"/>
          <p14:tracePt t="20027" x="1082675" y="1268413"/>
          <p14:tracePt t="20035" x="1139825" y="1268413"/>
          <p14:tracePt t="20043" x="1192213" y="1274763"/>
          <p14:tracePt t="20061" x="1306513" y="1300163"/>
          <p14:tracePt t="20068" x="1338263" y="1312863"/>
          <p14:tracePt t="20080" x="1376363" y="1331913"/>
          <p14:tracePt t="20091" x="1395413" y="1331913"/>
          <p14:tracePt t="20096" x="1401763" y="1338263"/>
          <p14:tracePt t="20101" x="1414463" y="1344613"/>
          <p14:tracePt t="20116" x="1420813" y="1344613"/>
          <p14:tracePt t="20126" x="1420813" y="1350963"/>
          <p14:tracePt t="20131" x="1427163" y="1350963"/>
          <p14:tracePt t="20139" x="1446213" y="1350963"/>
          <p14:tracePt t="20147" x="1458913" y="1350963"/>
          <p14:tracePt t="20155" x="1484313" y="1350963"/>
          <p14:tracePt t="20163" x="1509713" y="1350963"/>
          <p14:tracePt t="20171" x="1528763" y="1350963"/>
          <p14:tracePt t="20179" x="1547813" y="1350963"/>
          <p14:tracePt t="20187" x="1566863" y="1350963"/>
          <p14:tracePt t="20195" x="1585913" y="1344613"/>
          <p14:tracePt t="20209" x="1592263" y="1338263"/>
          <p14:tracePt t="20215" x="1598613" y="1338263"/>
          <p14:tracePt t="20220" x="1606550" y="1338263"/>
          <p14:tracePt t="20240" x="1619250" y="1319213"/>
          <p14:tracePt t="20246" x="1631950" y="1306513"/>
          <p14:tracePt t="20255" x="1651000" y="1293813"/>
          <p14:tracePt t="20268" x="1682750" y="1236663"/>
          <p14:tracePt t="20281" x="1708150" y="1198563"/>
          <p14:tracePt t="20283" x="1727200" y="1173163"/>
          <p14:tracePt t="20293" x="1739900" y="1147763"/>
          <p14:tracePt t="20299" x="1752600" y="1128713"/>
          <p14:tracePt t="20309" x="1758950" y="1109663"/>
          <p14:tracePt t="20315" x="1765300" y="1103313"/>
          <p14:tracePt t="20324" x="1765300" y="1090613"/>
          <p14:tracePt t="20331" x="1771650" y="1084263"/>
          <p14:tracePt t="20339" x="1778000" y="1077913"/>
          <p14:tracePt t="20360" x="1784350" y="1063625"/>
          <p14:tracePt t="20366" x="1784350" y="1057275"/>
          <p14:tracePt t="20376" x="1790700" y="1057275"/>
          <p14:tracePt t="20387" x="1803400" y="1050925"/>
          <p14:tracePt t="20400" x="1809750" y="1038225"/>
          <p14:tracePt t="20412" x="1822450" y="1031875"/>
          <p14:tracePt t="20421" x="1828800" y="1025525"/>
          <p14:tracePt t="20433" x="1835150" y="1019175"/>
          <p14:tracePt t="20435" x="1847850" y="1006475"/>
          <p14:tracePt t="20448" x="1860550" y="1006475"/>
          <p14:tracePt t="20451" x="1866900" y="1000125"/>
          <p14:tracePt t="20461" x="1879600" y="993775"/>
          <p14:tracePt t="20469" x="1892300" y="993775"/>
          <p14:tracePt t="20479" x="1905000" y="987425"/>
          <p14:tracePt t="20485" x="1924050" y="987425"/>
          <p14:tracePt t="20495" x="1949450" y="987425"/>
          <p14:tracePt t="20499" x="1974850" y="981075"/>
          <p14:tracePt t="20508" x="2000250" y="981075"/>
          <p14:tracePt t="20515" x="2032000" y="974725"/>
          <p14:tracePt t="20523" x="2065338" y="962025"/>
          <p14:tracePt t="20531" x="2103438" y="955675"/>
          <p14:tracePt t="20539" x="2135188" y="949325"/>
          <p14:tracePt t="20547" x="2166938" y="949325"/>
          <p14:tracePt t="20555" x="2205038" y="936625"/>
          <p14:tracePt t="20564" x="2249488" y="930275"/>
          <p14:tracePt t="20571" x="2293938" y="923925"/>
          <p14:tracePt t="20580" x="2351088" y="904875"/>
          <p14:tracePt t="20587" x="2401888" y="898525"/>
          <p14:tracePt t="20596" x="2459038" y="879475"/>
          <p14:tracePt t="20603" x="2517775" y="866775"/>
          <p14:tracePt t="20612" x="2574925" y="847725"/>
          <p14:tracePt t="20618" x="2619375" y="835025"/>
          <p14:tracePt t="20629" x="2663825" y="828675"/>
          <p14:tracePt t="20635" x="2695575" y="822325"/>
          <p14:tracePt t="20646" x="2720975" y="815975"/>
          <p14:tracePt t="20651" x="2746375" y="815975"/>
          <p14:tracePt t="20661" x="2765425" y="815975"/>
          <p14:tracePt t="20668" x="2790825" y="815975"/>
          <p14:tracePt t="20679" x="2822575" y="815975"/>
          <p14:tracePt t="20685" x="2867025" y="815975"/>
          <p14:tracePt t="20694" x="2917825" y="815975"/>
          <p14:tracePt t="20699" x="2989263" y="815975"/>
          <p14:tracePt t="20711" x="3052763" y="822325"/>
          <p14:tracePt t="20715" x="3128963" y="835025"/>
          <p14:tracePt t="20727" x="3192463" y="841375"/>
          <p14:tracePt t="20731" x="3255963" y="847725"/>
          <p14:tracePt t="20739" x="3313113" y="854075"/>
          <p14:tracePt t="20747" x="3357563" y="866775"/>
          <p14:tracePt t="20755" x="3389313" y="866775"/>
          <p14:tracePt t="20765" x="3402013" y="866775"/>
          <p14:tracePt t="21015" x="3414713" y="866775"/>
          <p14:tracePt t="21024" x="3421063" y="866775"/>
          <p14:tracePt t="21095" x="3421063" y="873125"/>
          <p14:tracePt t="21119" x="3421063" y="879475"/>
          <p14:tracePt t="21244" x="3414713" y="879475"/>
          <p14:tracePt t="21252" x="3402013" y="879475"/>
          <p14:tracePt t="21262" x="3382963" y="879475"/>
          <p14:tracePt t="21269" x="3363913" y="866775"/>
          <p14:tracePt t="21276" x="3344863" y="854075"/>
          <p14:tracePt t="21288" x="3332163" y="841375"/>
          <p14:tracePt t="21292" x="3313113" y="835025"/>
          <p14:tracePt t="21301" x="3294063" y="822325"/>
          <p14:tracePt t="21308" x="3275013" y="803275"/>
          <p14:tracePt t="21316" x="3255963" y="796925"/>
          <p14:tracePt t="21323" x="3243263" y="784225"/>
          <p14:tracePt t="21332" x="3224213" y="765175"/>
          <p14:tracePt t="21339" x="3198813" y="752475"/>
          <p14:tracePt t="21349" x="3167063" y="727075"/>
          <p14:tracePt t="21356" x="3141663" y="708025"/>
          <p14:tracePt t="21364" x="3116263" y="695325"/>
          <p14:tracePt t="21371" x="3090863" y="682625"/>
          <p14:tracePt t="21379" x="3071813" y="682625"/>
          <p14:tracePt t="21387" x="3059113" y="682625"/>
          <p14:tracePt t="21395" x="3052763" y="676275"/>
          <p14:tracePt t="21430" x="3046413" y="676275"/>
          <p14:tracePt t="21442" x="3040063" y="676275"/>
          <p14:tracePt t="21457" x="3027363" y="676275"/>
          <p14:tracePt t="21463" x="3021013" y="676275"/>
          <p14:tracePt t="21475" x="3001963" y="676275"/>
          <p14:tracePt t="21620" x="2995613" y="676275"/>
          <p14:tracePt t="21635" x="2982913" y="669925"/>
          <p14:tracePt t="21646" x="2968625" y="663575"/>
          <p14:tracePt t="21652" x="2962275" y="650875"/>
          <p14:tracePt t="21663" x="2949575" y="636588"/>
          <p14:tracePt t="21669" x="2936875" y="630238"/>
          <p14:tracePt t="21676" x="2930525" y="630238"/>
          <p14:tracePt t="21685" x="2924175" y="630238"/>
          <p14:tracePt t="21692" x="2917825" y="623888"/>
          <p14:tracePt t="21703" x="2911475" y="617538"/>
          <p14:tracePt t="21716" x="2905125" y="611188"/>
          <p14:tracePt t="21780" x="2905125" y="604838"/>
          <p14:tracePt t="21814" x="2898775" y="604838"/>
          <p14:tracePt t="21834" x="2886075" y="604838"/>
          <p14:tracePt t="21839" x="2867025" y="604838"/>
          <p14:tracePt t="21850" x="2847975" y="604838"/>
          <p14:tracePt t="21855" x="2809875" y="604838"/>
          <p14:tracePt t="21866" x="2765425" y="611188"/>
          <p14:tracePt t="21878" x="2670175" y="623888"/>
          <p14:tracePt t="21896" x="2606675" y="630238"/>
          <p14:tracePt t="21899" x="2452688" y="644525"/>
          <p14:tracePt t="21914" x="2382838" y="644525"/>
          <p14:tracePt t="21917" x="2306638" y="644525"/>
          <p14:tracePt t="21928" x="2230438" y="644525"/>
          <p14:tracePt t="21931" x="2166938" y="644525"/>
          <p14:tracePt t="21939" x="2103438" y="644525"/>
          <p14:tracePt t="21947" x="2051050" y="644525"/>
          <p14:tracePt t="21955" x="2006600" y="644525"/>
          <p14:tracePt t="21963" x="1974850" y="644525"/>
          <p14:tracePt t="21971" x="1936750" y="644525"/>
          <p14:tracePt t="21979" x="1917700" y="636588"/>
          <p14:tracePt t="21987" x="1898650" y="636588"/>
          <p14:tracePt t="21995" x="1885950" y="636588"/>
          <p14:tracePt t="22003" x="1879600" y="636588"/>
          <p14:tracePt t="22027" x="1873250" y="630238"/>
          <p14:tracePt t="22045" x="1866900" y="623888"/>
          <p14:tracePt t="22093" x="1860550" y="623888"/>
          <p14:tracePt t="22116" x="1854200" y="623888"/>
          <p14:tracePt t="22134" x="1847850" y="623888"/>
          <p14:tracePt t="22351" x="1847850" y="617538"/>
          <p14:tracePt t="22370" x="1841500" y="604838"/>
          <p14:tracePt t="22380" x="1835150" y="585788"/>
          <p14:tracePt t="22395" x="1828800" y="573088"/>
          <p14:tracePt t="22407" x="1828800" y="554038"/>
          <p14:tracePt t="22415" x="1822450" y="541338"/>
          <p14:tracePt t="22422" x="1816100" y="528638"/>
          <p14:tracePt t="22428" x="1816100" y="522288"/>
          <p14:tracePt t="22438" x="1816100" y="509588"/>
          <p14:tracePt t="22443" x="1809750" y="496888"/>
          <p14:tracePt t="23255" x="1828800" y="496888"/>
          <p14:tracePt t="23264" x="1873250" y="509588"/>
          <p14:tracePt t="23275" x="1924050" y="522288"/>
          <p14:tracePt t="23280" x="1981200" y="541338"/>
          <p14:tracePt t="23285" x="2038350" y="554038"/>
          <p14:tracePt t="23298" x="2084388" y="560388"/>
          <p14:tracePt t="23307" x="2116138" y="566738"/>
          <p14:tracePt t="23332" x="2135188" y="566738"/>
          <p14:tracePt t="23339" x="2147888" y="566738"/>
          <p14:tracePt t="23363" x="2147888" y="560388"/>
          <p14:tracePt t="23431" x="2141538" y="560388"/>
          <p14:tracePt t="23447" x="2135188" y="560388"/>
          <p14:tracePt t="23482" x="2135188" y="554038"/>
          <p14:tracePt t="23487" x="2128838" y="554038"/>
          <p14:tracePt t="23504" x="2122488" y="547688"/>
          <p14:tracePt t="23519" x="2116138" y="541338"/>
          <p14:tracePt t="23525" x="2109788" y="541338"/>
          <p14:tracePt t="23558" x="2103438" y="541338"/>
          <p14:tracePt t="23919" x="2097088" y="541338"/>
          <p14:tracePt t="23933" x="2090738" y="541338"/>
          <p14:tracePt t="23942" x="2084388" y="541338"/>
          <p14:tracePt t="23955" x="2078038" y="541338"/>
          <p14:tracePt t="24192" x="2078038" y="534988"/>
          <p14:tracePt t="24452" x="2078038" y="528638"/>
          <p14:tracePt t="24478" x="2084388" y="528638"/>
          <p14:tracePt t="24501" x="2090738" y="528638"/>
          <p14:tracePt t="24525" x="2097088" y="528638"/>
          <p14:tracePt t="24644" x="2103438" y="528638"/>
          <p14:tracePt t="25061" x="2103438" y="534988"/>
          <p14:tracePt t="25070" x="2084388" y="547688"/>
          <p14:tracePt t="25076" x="2058988" y="566738"/>
          <p14:tracePt t="25089" x="2025650" y="585788"/>
          <p14:tracePt t="25091" x="2000250" y="604838"/>
          <p14:tracePt t="25106" x="1955800" y="636588"/>
          <p14:tracePt t="25121" x="1943100" y="650875"/>
          <p14:tracePt t="25123" x="1936750" y="657225"/>
          <p14:tracePt t="25791" x="1936750" y="663575"/>
          <p14:tracePt t="25878" x="1936750" y="657225"/>
          <p14:tracePt t="25903" x="1930400" y="657225"/>
          <p14:tracePt t="25918" x="1924050" y="657225"/>
          <p14:tracePt t="32299" x="1917700" y="657225"/>
          <p14:tracePt t="33228" x="1930400" y="650875"/>
          <p14:tracePt t="33235" x="1968500" y="644525"/>
          <p14:tracePt t="33243" x="2044700" y="644525"/>
          <p14:tracePt t="33251" x="2141538" y="644525"/>
          <p14:tracePt t="33263" x="2236788" y="644525"/>
          <p14:tracePt t="33268" x="2319338" y="630238"/>
          <p14:tracePt t="33278" x="2389188" y="617538"/>
          <p14:tracePt t="33284" x="2420938" y="598488"/>
          <p14:tracePt t="33294" x="2439988" y="592138"/>
          <p14:tracePt t="33300" x="2452688" y="579438"/>
          <p14:tracePt t="33309" x="2452688" y="573088"/>
          <p14:tracePt t="33318" x="2452688" y="566738"/>
          <p14:tracePt t="33451" x="2452688" y="560388"/>
          <p14:tracePt t="33459" x="2452688" y="554038"/>
          <p14:tracePt t="33468" x="2452688" y="547688"/>
          <p14:tracePt t="33476" x="2446338" y="534988"/>
          <p14:tracePt t="33485" x="2433638" y="515938"/>
          <p14:tracePt t="33493" x="2427288" y="503238"/>
          <p14:tracePt t="33501" x="2427288" y="496888"/>
          <p14:tracePt t="33510" x="2414588" y="484188"/>
          <p14:tracePt t="33518" x="2401888" y="477838"/>
          <p14:tracePt t="33527" x="2395538" y="471488"/>
          <p14:tracePt t="33652" x="2408238" y="484188"/>
          <p14:tracePt t="33659" x="2420938" y="490538"/>
          <p14:tracePt t="33667" x="2427288" y="496888"/>
          <p14:tracePt t="33679" x="2433638" y="496888"/>
          <p14:tracePt t="33685" x="2439988" y="503238"/>
          <p14:tracePt t="33868" x="2446338" y="509588"/>
          <p14:tracePt t="33875" x="2446338" y="515938"/>
          <p14:tracePt t="33885" x="2452688" y="515938"/>
          <p14:tracePt t="33901" x="2459038" y="515938"/>
          <p14:tracePt t="33924" x="2459038" y="522288"/>
          <p14:tracePt t="34132" x="2465388" y="528638"/>
          <p14:tracePt t="34139" x="2471738" y="528638"/>
          <p14:tracePt t="34148" x="2478088" y="528638"/>
          <p14:tracePt t="34163" x="2484438" y="534988"/>
          <p14:tracePt t="34172" x="2490788" y="541338"/>
          <p14:tracePt t="34180" x="2490788" y="547688"/>
          <p14:tracePt t="34252" x="2497138" y="547688"/>
          <p14:tracePt t="37675" x="2465388" y="547688"/>
          <p14:tracePt t="37683" x="2389188" y="547688"/>
          <p14:tracePt t="37694" x="2274888" y="547688"/>
          <p14:tracePt t="37700" x="2128838" y="547688"/>
          <p14:tracePt t="37709" x="1930400" y="547688"/>
          <p14:tracePt t="37716" x="1676400" y="547688"/>
          <p14:tracePt t="37727" x="1350963" y="547688"/>
          <p14:tracePt t="37733" x="1025525" y="547688"/>
          <p14:tracePt t="37743" x="655638" y="547688"/>
          <p14:tracePt t="37748" x="287338" y="522288"/>
          <p14:tracePt t="38135" x="69850" y="465138"/>
          <p14:tracePt t="38141" x="127000" y="477838"/>
          <p14:tracePt t="38148" x="190500" y="490538"/>
          <p14:tracePt t="38157" x="268288" y="509588"/>
          <p14:tracePt t="38165" x="344488" y="534988"/>
          <p14:tracePt t="38172" x="420688" y="554038"/>
          <p14:tracePt t="38181" x="496888" y="579438"/>
          <p14:tracePt t="38187" x="560388" y="592138"/>
          <p14:tracePt t="38196" x="617538" y="617538"/>
          <p14:tracePt t="38203" x="668338" y="630238"/>
          <p14:tracePt t="38211" x="701675" y="636588"/>
          <p14:tracePt t="38221" x="727075" y="644525"/>
          <p14:tracePt t="38604" x="739775" y="650875"/>
          <p14:tracePt t="38612" x="746125" y="650875"/>
          <p14:tracePt t="38620" x="752475" y="650875"/>
          <p14:tracePt t="38630" x="758825" y="650875"/>
          <p14:tracePt t="38635" x="765175" y="650875"/>
          <p14:tracePt t="38645" x="777875" y="650875"/>
          <p14:tracePt t="38652" x="784225" y="650875"/>
          <p14:tracePt t="38662" x="790575" y="650875"/>
          <p14:tracePt t="38678" x="796925" y="650875"/>
          <p14:tracePt t="38693" x="803275" y="650875"/>
          <p14:tracePt t="38702" x="822325" y="650875"/>
          <p14:tracePt t="38708" x="841375" y="650875"/>
          <p14:tracePt t="38719" x="873125" y="650875"/>
          <p14:tracePt t="38723" x="930275" y="650875"/>
          <p14:tracePt t="38735" x="993775" y="650875"/>
          <p14:tracePt t="38739" x="1069975" y="663575"/>
          <p14:tracePt t="38748" x="1154113" y="669925"/>
          <p14:tracePt t="38756" x="1217613" y="676275"/>
          <p14:tracePt t="38764" x="1262063" y="676275"/>
          <p14:tracePt t="38771" x="1287463" y="676275"/>
          <p14:tracePt t="39195" x="1293813" y="669925"/>
          <p14:tracePt t="39203" x="1300163" y="663575"/>
          <p14:tracePt t="39211" x="1306513" y="663575"/>
          <p14:tracePt t="39219" x="1306513" y="657225"/>
          <p14:tracePt t="39227" x="1312863" y="650875"/>
          <p14:tracePt t="39235" x="1319213" y="644525"/>
          <p14:tracePt t="39243" x="1325563" y="636588"/>
          <p14:tracePt t="39251" x="1331913" y="630238"/>
          <p14:tracePt t="39259" x="1338263" y="623888"/>
          <p14:tracePt t="39266" x="1344613" y="623888"/>
          <p14:tracePt t="39275" x="1344613" y="617538"/>
          <p14:tracePt t="39283" x="1357313" y="611188"/>
          <p14:tracePt t="39293" x="1363663" y="611188"/>
          <p14:tracePt t="39300" x="1370013" y="604838"/>
          <p14:tracePt t="39310" x="1376363" y="604838"/>
          <p14:tracePt t="39317" x="1382713" y="604838"/>
          <p14:tracePt t="39452" x="1389063" y="598488"/>
          <p14:tracePt t="39467" x="1395413" y="598488"/>
          <p14:tracePt t="39491" x="1395413" y="592138"/>
          <p14:tracePt t="39548" x="1401763" y="592138"/>
          <p14:tracePt t="39556" x="1408113" y="585788"/>
          <p14:tracePt t="39564" x="1408113" y="573088"/>
          <p14:tracePt t="39572" x="1408113" y="566738"/>
          <p14:tracePt t="39580" x="1408113" y="541338"/>
          <p14:tracePt t="39588" x="1401763" y="509588"/>
          <p14:tracePt t="39597" x="1382713" y="439738"/>
          <p14:tracePt t="39603" x="1357313" y="357188"/>
          <p14:tracePt t="39611" x="1325563" y="255588"/>
          <p14:tracePt t="39619" x="1287463" y="146050"/>
          <p14:tracePt t="39867" x="1727200" y="171450"/>
          <p14:tracePt t="39876" x="1854200" y="300038"/>
          <p14:tracePt t="39884" x="1981200" y="439738"/>
          <p14:tracePt t="39895" x="2109788" y="579438"/>
          <p14:tracePt t="39900" x="2249488" y="739775"/>
          <p14:tracePt t="39911" x="2363788" y="879475"/>
          <p14:tracePt t="39916" x="2471738" y="1050925"/>
          <p14:tracePt t="39927" x="2562225" y="1179513"/>
          <p14:tracePt t="39933" x="2632075" y="1306513"/>
          <p14:tracePt t="39942" x="2676525" y="1382713"/>
          <p14:tracePt t="39949" x="2708275" y="1452563"/>
          <p14:tracePt t="39957" x="2727325" y="1490663"/>
          <p14:tracePt t="39963" x="2733675" y="1517650"/>
          <p14:tracePt t="40092" x="2733675" y="1524000"/>
          <p14:tracePt t="40099" x="2733675" y="1536700"/>
          <p14:tracePt t="40109" x="2733675" y="1543050"/>
          <p14:tracePt t="40126" x="2727325" y="1543050"/>
          <p14:tracePt t="40140" x="2727325" y="1549400"/>
          <p14:tracePt t="40156" x="2720975" y="1555750"/>
          <p14:tracePt t="40180" x="2714625" y="1555750"/>
          <p14:tracePt t="40195" x="2714625" y="1562100"/>
          <p14:tracePt t="40221" x="2714625" y="1568450"/>
          <p14:tracePt t="40419" x="2708275" y="1568450"/>
          <p14:tracePt t="40427" x="2701925" y="1574800"/>
          <p14:tracePt t="40435" x="2689225" y="1574800"/>
          <p14:tracePt t="40444" x="2670175" y="1574800"/>
          <p14:tracePt t="40451" x="2638425" y="1587500"/>
          <p14:tracePt t="40459" x="2606675" y="1593850"/>
          <p14:tracePt t="40468" x="2562225" y="1600200"/>
          <p14:tracePt t="40477" x="2517775" y="1606550"/>
          <p14:tracePt t="40483" x="2459038" y="1606550"/>
          <p14:tracePt t="40494" x="2420938" y="1606550"/>
          <p14:tracePt t="40500" x="2389188" y="1606550"/>
          <p14:tracePt t="40509" x="2344738" y="1606550"/>
          <p14:tracePt t="40517" x="2300288" y="1606550"/>
          <p14:tracePt t="40526" x="2262188" y="1593850"/>
          <p14:tracePt t="40533" x="2217738" y="1581150"/>
          <p14:tracePt t="40543" x="2173288" y="1562100"/>
          <p14:tracePt t="40550" x="2128838" y="1543050"/>
          <p14:tracePt t="40556" x="2071688" y="1517650"/>
          <p14:tracePt t="40564" x="2019300" y="1484313"/>
          <p14:tracePt t="40572" x="1962150" y="1465263"/>
          <p14:tracePt t="40581" x="1917700" y="1439863"/>
          <p14:tracePt t="40587" x="1866900" y="1414463"/>
          <p14:tracePt t="40596" x="1835150" y="1401763"/>
          <p14:tracePt t="40603" x="1809750" y="1389063"/>
          <p14:tracePt t="40611" x="1797050" y="1389063"/>
          <p14:tracePt t="40748" x="1784350" y="1382713"/>
          <p14:tracePt t="40756" x="1784350" y="1376363"/>
          <p14:tracePt t="40774" x="1778000" y="1363663"/>
          <p14:tracePt t="40780" x="1778000" y="1357313"/>
          <p14:tracePt t="40787" x="1771650" y="1357313"/>
          <p14:tracePt t="40795" x="1765300" y="1344613"/>
          <p14:tracePt t="40803" x="1765300" y="1338263"/>
          <p14:tracePt t="40819" x="1765300" y="1331913"/>
          <p14:tracePt t="40829" x="1765300" y="1325563"/>
          <p14:tracePt t="40846" x="1765300" y="1319213"/>
          <p14:tracePt t="40939" x="1765300" y="1312863"/>
          <p14:tracePt t="42381" x="1758950" y="1312863"/>
          <p14:tracePt t="42390" x="1752600" y="1312863"/>
          <p14:tracePt t="42397" x="1746250" y="1312863"/>
          <p14:tracePt t="42415" x="1739900" y="1312863"/>
          <p14:tracePt t="42424" x="1733550" y="1312863"/>
          <p14:tracePt t="42907" x="1733550" y="1306513"/>
          <p14:tracePt t="42940" x="1733550" y="1300163"/>
          <p14:tracePt t="42971" x="1733550" y="1293813"/>
          <p14:tracePt t="42996" x="1733550" y="1287463"/>
          <p14:tracePt t="43003" x="1733550" y="1281113"/>
          <p14:tracePt t="43011" x="1733550" y="1274763"/>
          <p14:tracePt t="43051" x="1733550" y="1268413"/>
          <p14:tracePt t="43260" x="1733550" y="1262063"/>
          <p14:tracePt t="43299" x="1752600" y="1262063"/>
          <p14:tracePt t="43307" x="1771650" y="1268413"/>
          <p14:tracePt t="43317" x="1784350" y="1274763"/>
          <p14:tracePt t="43327" x="1809750" y="1287463"/>
          <p14:tracePt t="43333" x="1860550" y="1312863"/>
          <p14:tracePt t="43340" x="1924050" y="1338263"/>
          <p14:tracePt t="43350" x="2006600" y="1376363"/>
          <p14:tracePt t="43355" x="2103438" y="1420813"/>
          <p14:tracePt t="43364" x="2198688" y="1471613"/>
          <p14:tracePt t="43371" x="2312988" y="1517650"/>
          <p14:tracePt t="43380" x="2427288" y="1555750"/>
          <p14:tracePt t="43387" x="2543175" y="1600200"/>
          <p14:tracePt t="43395" x="2644775" y="1631950"/>
          <p14:tracePt t="43406" x="2727325" y="1657350"/>
          <p14:tracePt t="43411" x="2803525" y="1670050"/>
          <p14:tracePt t="43419" x="2860675" y="1682750"/>
          <p14:tracePt t="43428" x="2886075" y="1689100"/>
          <p14:tracePt t="43436" x="2898775" y="1695450"/>
          <p14:tracePt t="43756" x="2905125" y="1695450"/>
          <p14:tracePt t="43775" x="2905125" y="1689100"/>
          <p14:tracePt t="43780" x="2886075" y="1676400"/>
          <p14:tracePt t="43788" x="2860675" y="1663700"/>
          <p14:tracePt t="43797" x="2835275" y="1651000"/>
          <p14:tracePt t="43804" x="2784475" y="1625600"/>
          <p14:tracePt t="43812" x="2740025" y="1612900"/>
          <p14:tracePt t="43820" x="2676525" y="1587500"/>
          <p14:tracePt t="43828" x="2593975" y="1562100"/>
          <p14:tracePt t="43836" x="2509838" y="1536700"/>
          <p14:tracePt t="43845" x="2414588" y="1511300"/>
          <p14:tracePt t="43852" x="2306638" y="1490663"/>
          <p14:tracePt t="43860" x="2198688" y="1471613"/>
          <p14:tracePt t="43867" x="2109788" y="1446213"/>
          <p14:tracePt t="43878" x="2032000" y="1420813"/>
          <p14:tracePt t="43883" x="1968500" y="1389063"/>
          <p14:tracePt t="43893" x="1911350" y="1350963"/>
          <p14:tracePt t="43900" x="1860550" y="1319213"/>
          <p14:tracePt t="43916" x="1816100" y="1274763"/>
          <p14:tracePt t="43924" x="1803400" y="1262063"/>
          <p14:tracePt t="43942" x="1790700" y="1249363"/>
          <p14:tracePt t="43958" x="1784350" y="1243013"/>
          <p14:tracePt t="43963" x="1784350" y="1230313"/>
          <p14:tracePt t="43975" x="1778000" y="1223963"/>
          <p14:tracePt t="43979" x="1765300" y="1211263"/>
          <p14:tracePt t="43989" x="1758950" y="1198563"/>
          <p14:tracePt t="43995" x="1746250" y="1192213"/>
          <p14:tracePt t="44006" x="1739900" y="1179513"/>
          <p14:tracePt t="44010" x="1727200" y="1166813"/>
          <p14:tracePt t="44021" x="1714500" y="1147763"/>
          <p14:tracePt t="44027" x="1695450" y="1122363"/>
          <p14:tracePt t="44036" x="1663700" y="1096963"/>
          <p14:tracePt t="44044" x="1619250" y="1044575"/>
          <p14:tracePt t="44051" x="1566863" y="993775"/>
          <p14:tracePt t="44060" x="1509713" y="949325"/>
          <p14:tracePt t="44067" x="1458913" y="911225"/>
          <p14:tracePt t="44076" x="1420813" y="879475"/>
          <p14:tracePt t="44083" x="1395413" y="860425"/>
          <p14:tracePt t="44094" x="1376363" y="847725"/>
          <p14:tracePt t="44100" x="1357313" y="835025"/>
          <p14:tracePt t="44110" x="1338263" y="822325"/>
          <p14:tracePt t="44117" x="1325563" y="815975"/>
          <p14:tracePt t="44125" x="1319213" y="815975"/>
          <p14:tracePt t="44133" x="1312863" y="809625"/>
          <p14:tracePt t="44156" x="1306513" y="803275"/>
          <p14:tracePt t="44172" x="1306513" y="796925"/>
          <p14:tracePt t="44180" x="1293813" y="790575"/>
          <p14:tracePt t="44187" x="1287463" y="777875"/>
          <p14:tracePt t="44195" x="1274763" y="765175"/>
          <p14:tracePt t="44203" x="1262063" y="758825"/>
          <p14:tracePt t="44212" x="1243013" y="746125"/>
          <p14:tracePt t="44220" x="1230313" y="727075"/>
          <p14:tracePt t="44229" x="1217613" y="714375"/>
          <p14:tracePt t="44235" x="1198563" y="701675"/>
          <p14:tracePt t="44243" x="1185863" y="688975"/>
          <p14:tracePt t="44251" x="1160463" y="676275"/>
          <p14:tracePt t="44260" x="1127125" y="663575"/>
          <p14:tracePt t="44267" x="1095375" y="650875"/>
          <p14:tracePt t="44277" x="1050925" y="636588"/>
          <p14:tracePt t="44283" x="1000125" y="617538"/>
          <p14:tracePt t="44294" x="968375" y="604838"/>
          <p14:tracePt t="44299" x="930275" y="598488"/>
          <p14:tracePt t="44309" x="898525" y="592138"/>
          <p14:tracePt t="44316" x="879475" y="585788"/>
          <p14:tracePt t="44444" x="866775" y="579438"/>
          <p14:tracePt t="44451" x="866775" y="573088"/>
          <p14:tracePt t="44467" x="866775" y="566738"/>
          <p14:tracePt t="44475" x="866775" y="554038"/>
          <p14:tracePt t="44483" x="879475" y="547688"/>
          <p14:tracePt t="44493" x="892175" y="541338"/>
          <p14:tracePt t="44500" x="898525" y="534988"/>
          <p14:tracePt t="44509" x="904875" y="528638"/>
          <p14:tracePt t="44612" x="911225" y="528638"/>
          <p14:tracePt t="44619" x="917575" y="528638"/>
          <p14:tracePt t="44635" x="923925" y="528638"/>
          <p14:tracePt t="44644" x="930275" y="528638"/>
          <p14:tracePt t="44651" x="942975" y="528638"/>
          <p14:tracePt t="44659" x="949325" y="528638"/>
          <p14:tracePt t="44691" x="949325" y="541338"/>
          <p14:tracePt t="44700" x="949325" y="573088"/>
          <p14:tracePt t="44711" x="942975" y="630238"/>
          <p14:tracePt t="44716" x="923925" y="688975"/>
          <p14:tracePt t="44725" x="904875" y="752475"/>
          <p14:tracePt t="44733" x="879475" y="822325"/>
          <p14:tracePt t="44741" x="854075" y="898525"/>
          <p14:tracePt t="44750" x="815975" y="987425"/>
          <p14:tracePt t="44757" x="790575" y="1069975"/>
          <p14:tracePt t="44764" x="765175" y="1173163"/>
          <p14:tracePt t="44772" x="727075" y="1293813"/>
          <p14:tracePt t="44780" x="701675" y="1401763"/>
          <p14:tracePt t="44788" x="668338" y="1490663"/>
          <p14:tracePt t="44795" x="655638" y="1555750"/>
          <p14:tracePt t="44803" x="649288" y="1593850"/>
          <p14:tracePt t="44907" x="649288" y="1600200"/>
          <p14:tracePt t="44947" x="649288" y="1593850"/>
          <p14:tracePt t="44955" x="649288" y="1587500"/>
          <p14:tracePt t="44964" x="655638" y="1581150"/>
          <p14:tracePt t="44974" x="655638" y="1568450"/>
          <p14:tracePt t="44980" x="655638" y="1555750"/>
          <p14:tracePt t="44988" x="655638" y="1549400"/>
          <p14:tracePt t="44997" x="655638" y="1536700"/>
          <p14:tracePt t="45003" x="655638" y="1530350"/>
          <p14:tracePt t="45011" x="655638" y="1517650"/>
          <p14:tracePt t="45019" x="655638" y="1504950"/>
          <p14:tracePt t="45035" x="655638" y="1497013"/>
          <p14:tracePt t="45043" x="655638" y="1484313"/>
          <p14:tracePt t="45100" x="655638" y="1477963"/>
          <p14:tracePt t="45107" x="655638" y="1471613"/>
          <p14:tracePt t="45125" x="642938" y="1465263"/>
          <p14:tracePt t="45133" x="636588" y="1458913"/>
          <p14:tracePt t="45142" x="636588" y="1452563"/>
          <p14:tracePt t="45150" x="630238" y="1452563"/>
          <p14:tracePt t="45158" x="617538" y="1452563"/>
          <p14:tracePt t="45167" x="611188" y="1452563"/>
          <p14:tracePt t="45171" x="604838" y="1446213"/>
          <p14:tracePt t="45180" x="598488" y="1439863"/>
          <p14:tracePt t="45196" x="592138" y="1439863"/>
          <p14:tracePt t="45203" x="585788" y="1433513"/>
          <p14:tracePt t="45259" x="579438" y="1433513"/>
          <p14:tracePt t="45275" x="566738" y="1446213"/>
          <p14:tracePt t="45283" x="547688" y="1517650"/>
          <p14:tracePt t="45293" x="515938" y="1612900"/>
          <p14:tracePt t="45299" x="490538" y="1733550"/>
          <p14:tracePt t="45308" x="471488" y="1873250"/>
          <p14:tracePt t="45319" x="446088" y="2039938"/>
          <p14:tracePt t="45324" x="446088" y="2173288"/>
          <p14:tracePt t="45336" x="446088" y="2274888"/>
          <p14:tracePt t="45339" x="446088" y="2371725"/>
          <p14:tracePt t="45350" x="446088" y="2447925"/>
          <p14:tracePt t="45358" x="446088" y="2498725"/>
          <p14:tracePt t="45363" x="439738" y="2555875"/>
          <p14:tracePt t="45374" x="439738" y="2600325"/>
          <p14:tracePt t="45379" x="433388" y="2619375"/>
          <p14:tracePt t="45388" x="427038" y="2644775"/>
          <p14:tracePt t="45395" x="427038" y="2663825"/>
          <p14:tracePt t="45403" x="420688" y="2676525"/>
          <p14:tracePt t="45411" x="420688" y="2682875"/>
          <p14:tracePt t="45419" x="414338" y="2695575"/>
          <p14:tracePt t="45915" x="420688" y="2695575"/>
          <p14:tracePt t="45924" x="427038" y="2695575"/>
          <p14:tracePt t="46027" x="427038" y="2689225"/>
          <p14:tracePt t="46043" x="433388" y="2689225"/>
          <p14:tracePt t="46051" x="439738" y="2676525"/>
          <p14:tracePt t="46059" x="446088" y="2663825"/>
          <p14:tracePt t="46067" x="452438" y="2657475"/>
          <p14:tracePt t="46075" x="458788" y="2638425"/>
          <p14:tracePt t="46083" x="458788" y="2619375"/>
          <p14:tracePt t="46091" x="458788" y="2613025"/>
          <p14:tracePt t="46099" x="465138" y="2593975"/>
          <p14:tracePt t="46108" x="465138" y="2581275"/>
          <p14:tracePt t="46115" x="465138" y="2574925"/>
          <p14:tracePt t="46125" x="465138" y="2568575"/>
          <p14:tracePt t="46140" x="465138" y="2562225"/>
          <p14:tracePt t="46203" x="471488" y="2562225"/>
          <p14:tracePt t="46211" x="471488" y="2555875"/>
          <p14:tracePt t="46219" x="471488" y="2549525"/>
          <p14:tracePt t="46227" x="471488" y="2543175"/>
          <p14:tracePt t="46243" x="471488" y="2536825"/>
          <p14:tracePt t="46331" x="471488" y="2530475"/>
          <p14:tracePt t="46358" x="471488" y="2524125"/>
          <p14:tracePt t="46375" x="471488" y="2517775"/>
          <p14:tracePt t="46379" x="471488" y="2511425"/>
          <p14:tracePt t="46395" x="471488" y="2505075"/>
          <p14:tracePt t="46404" x="471488" y="2498725"/>
          <p14:tracePt t="46420" x="471488" y="2492375"/>
          <p14:tracePt t="46427" x="471488" y="2486025"/>
          <p14:tracePt t="46436" x="471488" y="2479675"/>
          <p14:tracePt t="46459" x="471488" y="2473325"/>
          <p14:tracePt t="46467" x="471488" y="2466975"/>
          <p14:tracePt t="46483" x="471488" y="2460625"/>
          <p14:tracePt t="46493" x="471488" y="2454275"/>
          <p14:tracePt t="46499" x="471488" y="2447925"/>
          <p14:tracePt t="46516" x="471488" y="2441575"/>
          <p14:tracePt t="46526" x="471488" y="2435225"/>
          <p14:tracePt t="46532" x="471488" y="2428875"/>
          <p14:tracePt t="46541" x="471488" y="2416175"/>
          <p14:tracePt t="46549" x="471488" y="2409825"/>
          <p14:tracePt t="46558" x="471488" y="2397125"/>
          <p14:tracePt t="46565" x="471488" y="2378075"/>
          <p14:tracePt t="46574" x="471488" y="2371725"/>
          <p14:tracePt t="46579" x="471488" y="2351088"/>
          <p14:tracePt t="46588" x="471488" y="2344738"/>
          <p14:tracePt t="46595" x="471488" y="2332038"/>
          <p14:tracePt t="46604" x="471488" y="2319338"/>
          <p14:tracePt t="46611" x="471488" y="2312988"/>
          <p14:tracePt t="46620" x="471488" y="2300288"/>
          <p14:tracePt t="46627" x="471488" y="2293938"/>
          <p14:tracePt t="46635" x="471488" y="2281238"/>
          <p14:tracePt t="46644" x="471488" y="2268538"/>
          <p14:tracePt t="46651" x="471488" y="2262188"/>
          <p14:tracePt t="46661" x="471488" y="2255838"/>
          <p14:tracePt t="46667" x="471488" y="2243138"/>
          <p14:tracePt t="46684" x="471488" y="2230438"/>
          <p14:tracePt t="46700" x="477838" y="2230438"/>
          <p14:tracePt t="46727" x="477838" y="2217738"/>
          <p14:tracePt t="46845" x="477838" y="2211388"/>
          <p14:tracePt t="46860" x="477838" y="2205038"/>
          <p14:tracePt t="46868" x="477838" y="2198688"/>
          <p14:tracePt t="47013" x="477838" y="2192338"/>
          <p14:tracePt t="47141" x="484188" y="2192338"/>
          <p14:tracePt t="47152" x="503238" y="2192338"/>
          <p14:tracePt t="47157" x="528638" y="2205038"/>
          <p14:tracePt t="47167" x="554038" y="2230438"/>
          <p14:tracePt t="47171" x="585788" y="2249488"/>
          <p14:tracePt t="47180" x="611188" y="2274888"/>
          <p14:tracePt t="47188" x="630238" y="2306638"/>
          <p14:tracePt t="47195" x="642938" y="2325688"/>
          <p14:tracePt t="47205" x="649288" y="2338388"/>
          <p14:tracePt t="47211" x="655638" y="2359025"/>
          <p14:tracePt t="47221" x="661988" y="2378075"/>
          <p14:tracePt t="47227" x="661988" y="2390775"/>
          <p14:tracePt t="47235" x="661988" y="2403475"/>
          <p14:tracePt t="47243" x="661988" y="2416175"/>
          <p14:tracePt t="47251" x="661988" y="2428875"/>
          <p14:tracePt t="47259" x="649288" y="2441575"/>
          <p14:tracePt t="47267" x="642938" y="2460625"/>
          <p14:tracePt t="47276" x="623888" y="2479675"/>
          <p14:tracePt t="47283" x="604838" y="2492375"/>
          <p14:tracePt t="47292" x="585788" y="2498725"/>
          <p14:tracePt t="47299" x="573088" y="2505075"/>
          <p14:tracePt t="47308" x="566738" y="2505075"/>
          <p14:tracePt t="47316" x="554038" y="2511425"/>
          <p14:tracePt t="47356" x="547688" y="2511425"/>
          <p14:tracePt t="47381" x="541338" y="2511425"/>
          <p14:tracePt t="47396" x="534988" y="2511425"/>
          <p14:tracePt t="47444" x="528638" y="2511425"/>
          <p14:tracePt t="47487" x="528638" y="2517775"/>
          <p14:tracePt t="47501" x="522288" y="2524125"/>
          <p14:tracePt t="47509" x="515938" y="2524125"/>
          <p14:tracePt t="47528" x="515938" y="2530475"/>
          <p14:tracePt t="47539" x="509588" y="2543175"/>
          <p14:tracePt t="47555" x="490538" y="2581275"/>
          <p14:tracePt t="47570" x="477838" y="2600325"/>
          <p14:tracePt t="47576" x="458788" y="2638425"/>
          <p14:tracePt t="47579" x="414338" y="2689225"/>
          <p14:tracePt t="47590" x="376238" y="2759075"/>
          <p14:tracePt t="47595" x="325438" y="2830513"/>
          <p14:tracePt t="47605" x="268288" y="2894013"/>
          <p14:tracePt t="47611" x="230188" y="2957513"/>
          <p14:tracePt t="47620" x="196850" y="2995613"/>
          <p14:tracePt t="47633" x="177800" y="3014663"/>
          <p14:tracePt t="47724" x="171450" y="3014663"/>
          <p14:tracePt t="47748" x="171450" y="3008313"/>
          <p14:tracePt t="47759" x="177800" y="2982913"/>
          <p14:tracePt t="47773" x="196850" y="2951163"/>
          <p14:tracePt t="47782" x="203200" y="2938463"/>
          <p14:tracePt t="47787" x="209550" y="2925763"/>
          <p14:tracePt t="47799" x="209550" y="2919413"/>
          <p14:tracePt t="47816" x="209550" y="2913063"/>
          <p14:tracePt t="47823" x="209550" y="2906713"/>
          <p14:tracePt t="47839" x="209550" y="2900363"/>
          <p14:tracePt t="47852" x="209550" y="2894013"/>
          <p14:tracePt t="47939" x="203200" y="2894013"/>
          <p14:tracePt t="47952" x="203200" y="2887663"/>
          <p14:tracePt t="47959" x="203200" y="2874963"/>
          <p14:tracePt t="47972" x="203200" y="2862263"/>
          <p14:tracePt t="47987" x="203200" y="2843213"/>
          <p14:tracePt t="47998" x="222250" y="2830513"/>
          <p14:tracePt t="48007" x="236538" y="2824163"/>
          <p14:tracePt t="48013" x="242888" y="2811463"/>
          <p14:tracePt t="48021" x="249238" y="2811463"/>
          <p14:tracePt t="48075" x="255588" y="2811463"/>
          <p14:tracePt t="48573" x="261938" y="2805113"/>
          <p14:tracePt t="48590" x="261938" y="2798763"/>
          <p14:tracePt t="48627" x="261938" y="2792413"/>
          <p14:tracePt t="49462" x="274638" y="2784475"/>
          <p14:tracePt t="49470" x="293688" y="2784475"/>
          <p14:tracePt t="49477" x="306388" y="2784475"/>
          <p14:tracePt t="49487" x="331788" y="2784475"/>
          <p14:tracePt t="49493" x="357188" y="2784475"/>
          <p14:tracePt t="49503" x="376238" y="2784475"/>
          <p14:tracePt t="49511" x="401638" y="2784475"/>
          <p14:tracePt t="49517" x="427038" y="2784475"/>
          <p14:tracePt t="49531" x="458788" y="2784475"/>
          <p14:tracePt t="49535" x="503238" y="2784475"/>
          <p14:tracePt t="49542" x="534988" y="2792413"/>
          <p14:tracePt t="49556" x="604838" y="2805113"/>
          <p14:tracePt t="49566" x="642938" y="2811463"/>
          <p14:tracePt t="49573" x="661988" y="2817813"/>
          <p14:tracePt t="49580" x="681038" y="2817813"/>
          <p14:tracePt t="49589" x="701675" y="2824163"/>
          <p14:tracePt t="49596" x="727075" y="2830513"/>
          <p14:tracePt t="49604" x="739775" y="2836863"/>
          <p14:tracePt t="49616" x="758825" y="2843213"/>
          <p14:tracePt t="49624" x="777875" y="2843213"/>
          <p14:tracePt t="49683" x="784225" y="2843213"/>
          <p14:tracePt t="49699" x="790575" y="2843213"/>
          <p14:tracePt t="49723" x="796925" y="2843213"/>
          <p14:tracePt t="49740" x="803275" y="2843213"/>
          <p14:tracePt t="49763" x="809625" y="2843213"/>
          <p14:tracePt t="49771" x="815975" y="2843213"/>
          <p14:tracePt t="49789" x="828675" y="2843213"/>
          <p14:tracePt t="49797" x="835025" y="2843213"/>
          <p14:tracePt t="49813" x="841375" y="2836863"/>
          <p14:tracePt t="49924" x="822325" y="2830513"/>
          <p14:tracePt t="49936" x="809625" y="2830513"/>
          <p14:tracePt t="49946" x="803275" y="2824163"/>
          <p14:tracePt t="49956" x="790575" y="2824163"/>
          <p14:tracePt t="49970" x="777875" y="2824163"/>
          <p14:tracePt t="49975" x="771525" y="2824163"/>
          <p14:tracePt t="49987" x="765175" y="2824163"/>
          <p14:tracePt t="49996" x="752475" y="2830513"/>
          <p14:tracePt t="50005" x="746125" y="2830513"/>
          <p14:tracePt t="50043" x="739775" y="2830513"/>
          <p14:tracePt t="50051" x="727075" y="2836863"/>
          <p14:tracePt t="50060" x="720725" y="2843213"/>
          <p14:tracePt t="50067" x="714375" y="2843213"/>
          <p14:tracePt t="50077" x="695325" y="2849563"/>
          <p14:tracePt t="50083" x="674688" y="2862263"/>
          <p14:tracePt t="50093" x="642938" y="2874963"/>
          <p14:tracePt t="50099" x="611188" y="2894013"/>
          <p14:tracePt t="50110" x="579438" y="2906713"/>
          <p14:tracePt t="50115" x="554038" y="2919413"/>
          <p14:tracePt t="50124" x="528638" y="2925763"/>
          <p14:tracePt t="50139" x="522288" y="2932113"/>
          <p14:tracePt t="50143" x="509588" y="2938463"/>
          <p14:tracePt t="50159" x="503238" y="2938463"/>
          <p14:tracePt t="50164" x="503238" y="2944813"/>
          <p14:tracePt t="50181" x="490538" y="2951163"/>
          <p14:tracePt t="50199" x="484188" y="2951163"/>
          <p14:tracePt t="50294" x="477838" y="2951163"/>
          <p14:tracePt t="50308" x="452438" y="2951163"/>
          <p14:tracePt t="50327" x="420688" y="2951163"/>
          <p14:tracePt t="50337" x="414338" y="2951163"/>
          <p14:tracePt t="50344" x="401638" y="2951163"/>
          <p14:tracePt t="50435" x="395288" y="2951163"/>
          <p14:tracePt t="50567" x="395288" y="2944813"/>
          <p14:tracePt t="50586" x="401638" y="2944813"/>
          <p14:tracePt t="50590" x="407988" y="2938463"/>
          <p14:tracePt t="50605" x="427038" y="2932113"/>
          <p14:tracePt t="50618" x="439738" y="2925763"/>
          <p14:tracePt t="50622" x="446088" y="2925763"/>
          <p14:tracePt t="50628" x="465138" y="2925763"/>
          <p14:tracePt t="50643" x="490538" y="2925763"/>
          <p14:tracePt t="50654" x="547688" y="2919413"/>
          <p14:tracePt t="50662" x="579438" y="2919413"/>
          <p14:tracePt t="50674" x="611188" y="2919413"/>
          <p14:tracePt t="50676" x="642938" y="2919413"/>
          <p14:tracePt t="50683" x="688975" y="2919413"/>
          <p14:tracePt t="50692" x="720725" y="2919413"/>
          <p14:tracePt t="50700" x="746125" y="2919413"/>
          <p14:tracePt t="50710" x="758825" y="2919413"/>
          <p14:tracePt t="50716" x="771525" y="2919413"/>
          <p14:tracePt t="50726" x="784225" y="2919413"/>
          <p14:tracePt t="50757" x="790575" y="2919413"/>
          <p14:tracePt t="51016" x="784225" y="2919413"/>
          <p14:tracePt t="51026" x="771525" y="2919413"/>
          <p14:tracePt t="51032" x="739775" y="2919413"/>
          <p14:tracePt t="51041" x="695325" y="2925763"/>
          <p14:tracePt t="51050" x="642938" y="2938463"/>
          <p14:tracePt t="51056" x="592138" y="2957513"/>
          <p14:tracePt t="51071" x="471488" y="2989263"/>
          <p14:tracePt t="51076" x="414338" y="3008313"/>
          <p14:tracePt t="51087" x="369888" y="3014663"/>
          <p14:tracePt t="51103" x="280988" y="3033713"/>
          <p14:tracePt t="51111" x="255588" y="3040063"/>
          <p14:tracePt t="51118" x="236538" y="3046413"/>
          <p14:tracePt t="51124" x="222250" y="3052763"/>
          <p14:tracePt t="51204" x="215900" y="3052763"/>
          <p14:tracePt t="51211" x="203200" y="3052763"/>
          <p14:tracePt t="51227" x="196850" y="3052763"/>
          <p14:tracePt t="51235" x="190500" y="3059113"/>
          <p14:tracePt t="51243" x="177800" y="3065463"/>
          <p14:tracePt t="51251" x="165100" y="3071813"/>
          <p14:tracePt t="51503" x="171450" y="3071813"/>
          <p14:tracePt t="51522" x="177800" y="3071813"/>
          <p14:tracePt t="51527" x="184150" y="3071813"/>
          <p14:tracePt t="51540" x="190500" y="3071813"/>
          <p14:tracePt t="51553" x="196850" y="3071813"/>
          <p14:tracePt t="51559" x="203200" y="3071813"/>
          <p14:tracePt t="51565" x="203200" y="3065463"/>
          <p14:tracePt t="51575" x="209550" y="3065463"/>
          <p14:tracePt t="51580" x="215900" y="3065463"/>
          <p14:tracePt t="51590" x="222250" y="3065463"/>
          <p14:tracePt t="51604" x="230188" y="3065463"/>
          <p14:tracePt t="51616" x="236538" y="3065463"/>
          <p14:tracePt t="51626" x="242888" y="3065463"/>
          <p14:tracePt t="51631" x="249238" y="3065463"/>
          <p14:tracePt t="51638" x="255588" y="3065463"/>
          <p14:tracePt t="51654" x="268288" y="3065463"/>
          <p14:tracePt t="51661" x="274638" y="3065463"/>
          <p14:tracePt t="51670" x="287338" y="3065463"/>
          <p14:tracePt t="51675" x="306388" y="3065463"/>
          <p14:tracePt t="51683" x="319088" y="3065463"/>
          <p14:tracePt t="51692" x="338138" y="3065463"/>
          <p14:tracePt t="51699" x="357188" y="3065463"/>
          <p14:tracePt t="51707" x="376238" y="3065463"/>
          <p14:tracePt t="51714" x="401638" y="3065463"/>
          <p14:tracePt t="51723" x="427038" y="3065463"/>
          <p14:tracePt t="51731" x="452438" y="3065463"/>
          <p14:tracePt t="51740" x="465138" y="3065463"/>
          <p14:tracePt t="51752" x="484188" y="3065463"/>
          <p14:tracePt t="51756" x="503238" y="3065463"/>
          <p14:tracePt t="51767" x="515938" y="3065463"/>
          <p14:tracePt t="51771" x="528638" y="3065463"/>
          <p14:tracePt t="51780" x="547688" y="3065463"/>
          <p14:tracePt t="51788" x="560388" y="3065463"/>
          <p14:tracePt t="51796" x="579438" y="3065463"/>
          <p14:tracePt t="51804" x="598488" y="3065463"/>
          <p14:tracePt t="51812" x="611188" y="3065463"/>
          <p14:tracePt t="51819" x="630238" y="3065463"/>
          <p14:tracePt t="51827" x="649288" y="3071813"/>
          <p14:tracePt t="51836" x="661988" y="3071813"/>
          <p14:tracePt t="51846" x="674688" y="3071813"/>
          <p14:tracePt t="51852" x="688975" y="3078163"/>
          <p14:tracePt t="51862" x="695325" y="3078163"/>
          <p14:tracePt t="51867" x="708025" y="3084513"/>
          <p14:tracePt t="51879" x="720725" y="3084513"/>
          <p14:tracePt t="51884" x="727075" y="3084513"/>
          <p14:tracePt t="51894" x="739775" y="3090863"/>
          <p14:tracePt t="51901" x="746125" y="3090863"/>
          <p14:tracePt t="51916" x="758825" y="3090863"/>
          <p14:tracePt t="51925" x="771525" y="3090863"/>
          <p14:tracePt t="51931" x="777875" y="3090863"/>
          <p14:tracePt t="51941" x="784225" y="3090863"/>
          <p14:tracePt t="51948" x="790575" y="3090863"/>
          <p14:tracePt t="51956" x="796925" y="3090863"/>
          <p14:tracePt t="51974" x="803275" y="3090863"/>
          <p14:tracePt t="51983" x="809625" y="3090863"/>
          <p14:tracePt t="52000" x="822325" y="3090863"/>
          <p14:tracePt t="52005" x="835025" y="3090863"/>
          <p14:tracePt t="52014" x="841375" y="3090863"/>
          <p14:tracePt t="52037" x="847725" y="3090863"/>
          <p14:tracePt t="52165" x="854075" y="3090863"/>
          <p14:tracePt t="52189" x="860425" y="3090863"/>
          <p14:tracePt t="52221" x="866775" y="3090863"/>
          <p14:tracePt t="52231" x="879475" y="3090863"/>
          <p14:tracePt t="52251" x="885825" y="3090863"/>
          <p14:tracePt t="52262" x="892175" y="3090863"/>
          <p14:tracePt t="52267" x="898525" y="3090863"/>
          <p14:tracePt t="52276" x="911225" y="3090863"/>
          <p14:tracePt t="52283" x="923925" y="3090863"/>
          <p14:tracePt t="52291" x="942975" y="3090863"/>
          <p14:tracePt t="52299" x="968375" y="3090863"/>
          <p14:tracePt t="52307" x="993775" y="3090863"/>
          <p14:tracePt t="52315" x="1012825" y="3090863"/>
          <p14:tracePt t="52323" x="1031875" y="3090863"/>
          <p14:tracePt t="52331" x="1050925" y="3090863"/>
          <p14:tracePt t="52339" x="1063625" y="3090863"/>
          <p14:tracePt t="52348" x="1082675" y="3090863"/>
          <p14:tracePt t="52356" x="1095375" y="3090863"/>
          <p14:tracePt t="52366" x="1101725" y="3090863"/>
          <p14:tracePt t="52374" x="1114425" y="3090863"/>
          <p14:tracePt t="52380" x="1120775" y="3090863"/>
          <p14:tracePt t="52387" x="1133475" y="3090863"/>
          <p14:tracePt t="52396" x="1147763" y="3090863"/>
          <p14:tracePt t="52404" x="1154113" y="3090863"/>
          <p14:tracePt t="52412" x="1160463" y="3090863"/>
          <p14:tracePt t="52419" x="1166813" y="3090863"/>
          <p14:tracePt t="52436" x="1173163" y="3090863"/>
          <p14:tracePt t="52452" x="1179513" y="3090863"/>
          <p14:tracePt t="52476" x="1185863" y="3090863"/>
          <p14:tracePt t="52492" x="1192213" y="3090863"/>
          <p14:tracePt t="52500" x="1198563" y="3090863"/>
          <p14:tracePt t="52516" x="1204913" y="3090863"/>
          <p14:tracePt t="52525" x="1211263" y="3090863"/>
          <p14:tracePt t="52541" x="1223963" y="3090863"/>
          <p14:tracePt t="52550" x="1236663" y="3090863"/>
          <p14:tracePt t="52556" x="1243013" y="3090863"/>
          <p14:tracePt t="52567" x="1255713" y="3090863"/>
          <p14:tracePt t="52588" x="1262063" y="3090863"/>
          <p14:tracePt t="52806" x="1243013" y="3090863"/>
          <p14:tracePt t="52819" x="1223963" y="3097213"/>
          <p14:tracePt t="52827" x="1198563" y="3103563"/>
          <p14:tracePt t="52837" x="1120775" y="3116263"/>
          <p14:tracePt t="52847" x="1063625" y="3122613"/>
          <p14:tracePt t="52858" x="1012825" y="3122613"/>
          <p14:tracePt t="52860" x="949325" y="3122613"/>
          <p14:tracePt t="52867" x="885825" y="3128963"/>
          <p14:tracePt t="52876" x="796925" y="3128963"/>
          <p14:tracePt t="52884" x="701675" y="3128963"/>
          <p14:tracePt t="52892" x="617538" y="3128963"/>
          <p14:tracePt t="52899" x="534988" y="3141663"/>
          <p14:tracePt t="52909" x="458788" y="3141663"/>
          <p14:tracePt t="52916" x="395288" y="3141663"/>
          <p14:tracePt t="52926" x="350838" y="3141663"/>
          <p14:tracePt t="52933" x="331788" y="3141663"/>
          <p14:tracePt t="52943" x="319088" y="3141663"/>
          <p14:tracePt t="52980" x="306388" y="3148013"/>
          <p14:tracePt t="52996" x="300038" y="3148013"/>
          <p14:tracePt t="53155" x="293688" y="3148013"/>
          <p14:tracePt t="53166" x="287338" y="3148013"/>
          <p14:tracePt t="53190" x="274638" y="3154363"/>
          <p14:tracePt t="53215" x="268288" y="3160713"/>
          <p14:tracePt t="53242" x="261938" y="3160713"/>
          <p14:tracePt t="53262" x="255588" y="3167063"/>
          <p14:tracePt t="53294" x="249238" y="3167063"/>
          <p14:tracePt t="53313" x="242888" y="3173413"/>
          <p14:tracePt t="53319" x="242888" y="3179763"/>
          <p14:tracePt t="53329" x="236538" y="3179763"/>
          <p14:tracePt t="53335" x="230188" y="3179763"/>
          <p14:tracePt t="53339" x="222250" y="3179763"/>
          <p14:tracePt t="53359" x="215900" y="3179763"/>
          <p14:tracePt t="53370" x="209550" y="3186113"/>
          <p14:tracePt t="53372" x="209550" y="3192463"/>
          <p14:tracePt t="53381" x="196850" y="3192463"/>
          <p14:tracePt t="53407" x="190500" y="3192463"/>
          <p14:tracePt t="53430" x="184150" y="3192463"/>
          <p14:tracePt t="53501" x="184150" y="3198813"/>
          <p14:tracePt t="53524" x="203200" y="3198813"/>
          <p14:tracePt t="53539" x="242888" y="3198813"/>
          <p14:tracePt t="53549" x="268288" y="3198813"/>
          <p14:tracePt t="53555" x="287338" y="3198813"/>
          <p14:tracePt t="53572" x="319088" y="3198813"/>
          <p14:tracePt t="53583" x="338138" y="3205163"/>
          <p14:tracePt t="53586" x="344488" y="3211513"/>
          <p14:tracePt t="53600" x="363538" y="3211513"/>
          <p14:tracePt t="53609" x="382588" y="3211513"/>
          <p14:tracePt t="53612" x="395288" y="3219450"/>
          <p14:tracePt t="53621" x="414338" y="3219450"/>
          <p14:tracePt t="53627" x="427038" y="3219450"/>
          <p14:tracePt t="53641" x="433388" y="3219450"/>
          <p14:tracePt t="53645" x="439738" y="3219450"/>
          <p14:tracePt t="53651" x="446088" y="3219450"/>
          <p14:tracePt t="53711" x="452438" y="3219450"/>
          <p14:tracePt t="53720" x="458788" y="3219450"/>
          <p14:tracePt t="53725" x="465138" y="3219450"/>
          <p14:tracePt t="54303" x="452438" y="3211513"/>
          <p14:tracePt t="54315" x="439738" y="3205163"/>
          <p14:tracePt t="54327" x="427038" y="3198813"/>
          <p14:tracePt t="55149" x="420688" y="3198813"/>
          <p14:tracePt t="55156" x="414338" y="3198813"/>
          <p14:tracePt t="55164" x="401638" y="3198813"/>
          <p14:tracePt t="55172" x="388938" y="3205163"/>
          <p14:tracePt t="55182" x="376238" y="3219450"/>
          <p14:tracePt t="55187" x="369888" y="3238500"/>
          <p14:tracePt t="55196" x="357188" y="3251200"/>
          <p14:tracePt t="55203" x="350838" y="3257550"/>
          <p14:tracePt t="55212" x="344488" y="3263900"/>
          <p14:tracePt t="55487" x="344488" y="3270250"/>
          <p14:tracePt t="55510" x="350838" y="3263900"/>
          <p14:tracePt t="55524" x="357188" y="3257550"/>
          <p14:tracePt t="55529" x="357188" y="3244850"/>
          <p14:tracePt t="55537" x="363538" y="3238500"/>
          <p14:tracePt t="55540" x="369888" y="3232150"/>
          <p14:tracePt t="55551" x="376238" y="3232150"/>
          <p14:tracePt t="55573" x="376238" y="3219450"/>
          <p14:tracePt t="55648" x="382588" y="3211513"/>
          <p14:tracePt t="55663" x="388938" y="3205163"/>
          <p14:tracePt t="55759" x="395288" y="3198813"/>
          <p14:tracePt t="55775" x="420688" y="3192463"/>
          <p14:tracePt t="55791" x="509588" y="3179763"/>
          <p14:tracePt t="55799" x="560388" y="3179763"/>
          <p14:tracePt t="55810" x="617538" y="3173413"/>
          <p14:tracePt t="55812" x="661988" y="3167063"/>
          <p14:tracePt t="55825" x="681038" y="3167063"/>
          <p14:tracePt t="55827" x="695325" y="3160713"/>
          <p14:tracePt t="55939" x="701675" y="3160713"/>
          <p14:tracePt t="56095" x="695325" y="3160713"/>
          <p14:tracePt t="56110" x="688975" y="3160713"/>
          <p14:tracePt t="56126" x="681038" y="3167063"/>
          <p14:tracePt t="56158" x="674688" y="3173413"/>
          <p14:tracePt t="56169" x="668338" y="3173413"/>
          <p14:tracePt t="56178" x="661988" y="3173413"/>
          <p14:tracePt t="56190" x="649288" y="3179763"/>
          <p14:tracePt t="56201" x="636588" y="3186113"/>
          <p14:tracePt t="56206" x="630238" y="3192463"/>
          <p14:tracePt t="56212" x="617538" y="3198813"/>
          <p14:tracePt t="56220" x="604838" y="3205163"/>
          <p14:tracePt t="56227" x="598488" y="3205163"/>
          <p14:tracePt t="56238" x="585788" y="3211513"/>
          <p14:tracePt t="56243" x="566738" y="3219450"/>
          <p14:tracePt t="56255" x="547688" y="3232150"/>
          <p14:tracePt t="56259" x="534988" y="3238500"/>
          <p14:tracePt t="56267" x="509588" y="3251200"/>
          <p14:tracePt t="56275" x="484188" y="3263900"/>
          <p14:tracePt t="56283" x="452438" y="3276600"/>
          <p14:tracePt t="56291" x="439738" y="3282950"/>
          <p14:tracePt t="56299" x="420688" y="3289300"/>
          <p14:tracePt t="56307" x="401638" y="3295650"/>
          <p14:tracePt t="56321" x="388938" y="3302000"/>
          <p14:tracePt t="56381" x="382588" y="3302000"/>
          <p14:tracePt t="56396" x="376238" y="3302000"/>
          <p14:tracePt t="56518" x="369888" y="3308350"/>
          <p14:tracePt t="56538" x="363538" y="3314700"/>
          <p14:tracePt t="56544" x="357188" y="3314700"/>
          <p14:tracePt t="56561" x="350838" y="3321050"/>
          <p14:tracePt t="56569" x="344488" y="3327400"/>
          <p14:tracePt t="56578" x="338138" y="3333750"/>
          <p14:tracePt t="56597" x="325438" y="3340100"/>
          <p14:tracePt t="56609" x="319088" y="3346450"/>
          <p14:tracePt t="56614" x="312738" y="3352800"/>
          <p14:tracePt t="56670" x="306388" y="3352800"/>
          <p14:tracePt t="56675" x="306388" y="3359150"/>
          <p14:tracePt t="56823" x="306388" y="3365500"/>
          <p14:tracePt t="56980" x="306388" y="3371850"/>
          <p14:tracePt t="56998" x="312738" y="3371850"/>
          <p14:tracePt t="57007" x="319088" y="3371850"/>
          <p14:tracePt t="57028" x="325438" y="3371850"/>
          <p14:tracePt t="57037" x="331788" y="3371850"/>
          <p14:tracePt t="57051" x="338138" y="3371850"/>
          <p14:tracePt t="57059" x="350838" y="3371850"/>
          <p14:tracePt t="57067" x="357188" y="3378200"/>
          <p14:tracePt t="57076" x="369888" y="3384550"/>
          <p14:tracePt t="57083" x="382588" y="3384550"/>
          <p14:tracePt t="57091" x="388938" y="3384550"/>
          <p14:tracePt t="57099" x="395288" y="3384550"/>
          <p14:tracePt t="57107" x="401638" y="3384550"/>
          <p14:tracePt t="57147" x="401638" y="3390900"/>
          <p14:tracePt t="57164" x="407988" y="3390900"/>
          <p14:tracePt t="57173" x="414338" y="3397250"/>
          <p14:tracePt t="57181" x="414338" y="3403600"/>
          <p14:tracePt t="57198" x="420688" y="3403600"/>
          <p14:tracePt t="57203" x="427038" y="3409950"/>
          <p14:tracePt t="57212" x="433388" y="3409950"/>
          <p14:tracePt t="57220" x="433388" y="3416300"/>
          <p14:tracePt t="57228" x="446088" y="3422650"/>
          <p14:tracePt t="57235" x="452438" y="3422650"/>
          <p14:tracePt t="57251" x="458788" y="3422650"/>
          <p14:tracePt t="57267" x="465138" y="3422650"/>
          <p14:tracePt t="57283" x="471488" y="3422650"/>
          <p14:tracePt t="57293" x="477838" y="3422650"/>
          <p14:tracePt t="57299" x="484188" y="3422650"/>
          <p14:tracePt t="57310" x="496888" y="3422650"/>
          <p14:tracePt t="57316" x="509588" y="3422650"/>
          <p14:tracePt t="57325" x="515938" y="3422650"/>
          <p14:tracePt t="57332" x="528638" y="3422650"/>
          <p14:tracePt t="57341" x="534988" y="3422650"/>
          <p14:tracePt t="57348" x="541338" y="3422650"/>
          <p14:tracePt t="57358" x="547688" y="3422650"/>
          <p14:tracePt t="57365" x="554038" y="3422650"/>
          <p14:tracePt t="57373" x="566738" y="3422650"/>
          <p14:tracePt t="57382" x="573088" y="3422650"/>
          <p14:tracePt t="57389" x="585788" y="3422650"/>
          <p14:tracePt t="57399" x="592138" y="3422650"/>
          <p14:tracePt t="57404" x="598488" y="3422650"/>
          <p14:tracePt t="57419" x="604838" y="3422650"/>
          <p14:tracePt t="57428" x="611188" y="3422650"/>
          <p14:tracePt t="57445" x="623888" y="3422650"/>
          <p14:tracePt t="57451" x="630238" y="3422650"/>
          <p14:tracePt t="57459" x="642938" y="3422650"/>
          <p14:tracePt t="57467" x="655638" y="3422650"/>
          <p14:tracePt t="57475" x="668338" y="3422650"/>
          <p14:tracePt t="57483" x="688975" y="3422650"/>
          <p14:tracePt t="57491" x="708025" y="3422650"/>
          <p14:tracePt t="57499" x="720725" y="3422650"/>
          <p14:tracePt t="57508" x="733425" y="3422650"/>
          <p14:tracePt t="57515" x="746125" y="3422650"/>
          <p14:tracePt t="57540" x="752475" y="3422650"/>
          <p14:tracePt t="57548" x="758825" y="3422650"/>
          <p14:tracePt t="57573" x="765175" y="3422650"/>
          <p14:tracePt t="57581" x="771525" y="3422650"/>
          <p14:tracePt t="57590" x="777875" y="3422650"/>
          <p14:tracePt t="57605" x="790575" y="3422650"/>
          <p14:tracePt t="57612" x="796925" y="3422650"/>
          <p14:tracePt t="57620" x="809625" y="3422650"/>
          <p14:tracePt t="57628" x="822325" y="3422650"/>
          <p14:tracePt t="57635" x="828675" y="3422650"/>
          <p14:tracePt t="57643" x="847725" y="3422650"/>
          <p14:tracePt t="57651" x="860425" y="3422650"/>
          <p14:tracePt t="57661" x="873125" y="3422650"/>
          <p14:tracePt t="57667" x="885825" y="3422650"/>
          <p14:tracePt t="57676" x="892175" y="3422650"/>
          <p14:tracePt t="57683" x="898525" y="3422650"/>
          <p14:tracePt t="57693" x="911225" y="3422650"/>
          <p14:tracePt t="57710" x="923925" y="3422650"/>
          <p14:tracePt t="57725" x="930275" y="3422650"/>
          <p14:tracePt t="57732" x="942975" y="3422650"/>
          <p14:tracePt t="57749" x="955675" y="3422650"/>
          <p14:tracePt t="57757" x="962025" y="3422650"/>
          <p14:tracePt t="57765" x="974725" y="3422650"/>
          <p14:tracePt t="57773" x="987425" y="3422650"/>
          <p14:tracePt t="57789" x="993775" y="3422650"/>
          <p14:tracePt t="57812" x="1000125" y="3422650"/>
          <p14:tracePt t="57820" x="1006475" y="3422650"/>
          <p14:tracePt t="57835" x="1012825" y="3422650"/>
          <p14:tracePt t="57843" x="1019175" y="3422650"/>
          <p14:tracePt t="57860" x="1025525" y="3422650"/>
          <p14:tracePt t="57875" x="1031875" y="3422650"/>
          <p14:tracePt t="57892" x="1038225" y="3422650"/>
          <p14:tracePt t="57910" x="1044575" y="3422650"/>
          <p14:tracePt t="57915" x="1050925" y="3422650"/>
          <p14:tracePt t="57925" x="1063625" y="3422650"/>
          <p14:tracePt t="57932" x="1069975" y="3422650"/>
          <p14:tracePt t="57943" x="1076325" y="3422650"/>
          <p14:tracePt t="57948" x="1076325" y="3416300"/>
          <p14:tracePt t="58044" x="1069975" y="3416300"/>
          <p14:tracePt t="58051" x="1044575" y="3416300"/>
          <p14:tracePt t="58060" x="1012825" y="3422650"/>
          <p14:tracePt t="58067" x="968375" y="3429000"/>
          <p14:tracePt t="58075" x="923925" y="3435350"/>
          <p14:tracePt t="58083" x="866775" y="3441700"/>
          <p14:tracePt t="58091" x="822325" y="3454400"/>
          <p14:tracePt t="58099" x="790575" y="3460750"/>
          <p14:tracePt t="58109" x="758825" y="3467100"/>
          <p14:tracePt t="58117" x="733425" y="3467100"/>
          <p14:tracePt t="58125" x="708025" y="3473450"/>
          <p14:tracePt t="58134" x="688975" y="3473450"/>
          <p14:tracePt t="58140" x="674688" y="3473450"/>
          <p14:tracePt t="58150" x="661988" y="3473450"/>
          <p14:tracePt t="58166" x="649288" y="3473450"/>
          <p14:tracePt t="58188" x="636588" y="3473450"/>
          <p14:tracePt t="58200" x="630238" y="3473450"/>
          <p14:tracePt t="58218" x="623888" y="3479800"/>
          <p14:tracePt t="58220" x="617538" y="3479800"/>
          <p14:tracePt t="58237" x="611188" y="3486150"/>
          <p14:tracePt t="58396" x="604838" y="3486150"/>
          <p14:tracePt t="58512" x="604838" y="3492500"/>
          <p14:tracePt t="58525" x="636588" y="3498850"/>
          <p14:tracePt t="58541" x="746125" y="3530600"/>
          <p14:tracePt t="58551" x="822325" y="3543300"/>
          <p14:tracePt t="58561" x="898525" y="3556000"/>
          <p14:tracePt t="58563" x="949325" y="3568700"/>
          <p14:tracePt t="58575" x="1000125" y="3575050"/>
          <p14:tracePt t="58579" x="1019175" y="3575050"/>
          <p14:tracePt t="58589" x="1038225" y="3575050"/>
          <p14:tracePt t="58659" x="1044575" y="3575050"/>
          <p14:tracePt t="58669" x="1044575" y="3581400"/>
          <p14:tracePt t="58675" x="1044575" y="3587750"/>
          <p14:tracePt t="58683" x="1038225" y="3594100"/>
          <p14:tracePt t="58692" x="1031875" y="3594100"/>
          <p14:tracePt t="58707" x="1025525" y="3600450"/>
          <p14:tracePt t="58789" x="1019175" y="3600450"/>
          <p14:tracePt t="58799" x="1012825" y="3600450"/>
          <p14:tracePt t="58806" x="1000125" y="3606800"/>
          <p14:tracePt t="58813" x="993775" y="3613150"/>
          <p14:tracePt t="58830" x="981075" y="3613150"/>
          <p14:tracePt t="58836" x="968375" y="3619500"/>
          <p14:tracePt t="58844" x="955675" y="3625850"/>
          <p14:tracePt t="58852" x="930275" y="3638550"/>
          <p14:tracePt t="58863" x="892175" y="3646488"/>
          <p14:tracePt t="58869" x="854075" y="3659188"/>
          <p14:tracePt t="58876" x="822325" y="3671888"/>
          <p14:tracePt t="58887" x="790575" y="3678238"/>
          <p14:tracePt t="58894" x="752475" y="3684588"/>
          <p14:tracePt t="58906" x="720725" y="3690938"/>
          <p14:tracePt t="58908" x="701675" y="3697288"/>
          <p14:tracePt t="58915" x="681038" y="3697288"/>
          <p14:tracePt t="58927" x="674688" y="3697288"/>
          <p14:tracePt t="58964" x="661988" y="3697288"/>
          <p14:tracePt t="58985" x="655638" y="3697288"/>
          <p14:tracePt t="59003" x="649288" y="3697288"/>
          <p14:tracePt t="59006" x="642938" y="3697288"/>
          <p14:tracePt t="59021" x="636588" y="3697288"/>
          <p14:tracePt t="59038" x="630238" y="3697288"/>
          <p14:tracePt t="59043" x="623888" y="3697288"/>
          <p14:tracePt t="59059" x="617538" y="3697288"/>
          <p14:tracePt t="59072" x="611188" y="3697288"/>
          <p14:tracePt t="59076" x="604838" y="3697288"/>
          <p14:tracePt t="59085" x="585788" y="3703638"/>
          <p14:tracePt t="59095" x="566738" y="3703638"/>
          <p14:tracePt t="59099" x="554038" y="3709988"/>
          <p14:tracePt t="59112" x="541338" y="3716338"/>
          <p14:tracePt t="59255" x="547688" y="3716338"/>
          <p14:tracePt t="59268" x="554038" y="3716338"/>
          <p14:tracePt t="59284" x="560388" y="3716338"/>
          <p14:tracePt t="59301" x="566738" y="3716338"/>
          <p14:tracePt t="59309" x="573088" y="3716338"/>
          <p14:tracePt t="59320" x="579438" y="3716338"/>
          <p14:tracePt t="59331" x="604838" y="3716338"/>
          <p14:tracePt t="59342" x="623888" y="3716338"/>
          <p14:tracePt t="59352" x="642938" y="3716338"/>
          <p14:tracePt t="59355" x="661988" y="3716338"/>
          <p14:tracePt t="59373" x="708025" y="3722688"/>
          <p14:tracePt t="59383" x="739775" y="3729038"/>
          <p14:tracePt t="59388" x="771525" y="3735388"/>
          <p14:tracePt t="59404" x="841375" y="3741738"/>
          <p14:tracePt t="59413" x="873125" y="3741738"/>
          <p14:tracePt t="59419" x="911225" y="3748088"/>
          <p14:tracePt t="59431" x="930275" y="3748088"/>
          <p14:tracePt t="59437" x="949325" y="3748088"/>
          <p14:tracePt t="59447" x="968375" y="3748088"/>
          <p14:tracePt t="59451" x="981075" y="3754438"/>
          <p14:tracePt t="59461" x="1000125" y="3754438"/>
          <p14:tracePt t="59470" x="1012825" y="3754438"/>
          <p14:tracePt t="59477" x="1012825" y="3760788"/>
          <p14:tracePt t="59615" x="1019175" y="3760788"/>
          <p14:tracePt t="59637" x="1025525" y="3760788"/>
          <p14:tracePt t="59648" x="1031875" y="3760788"/>
          <p14:tracePt t="59671" x="1038225" y="3760788"/>
          <p14:tracePt t="59918" x="1038225" y="3767138"/>
          <p14:tracePt t="59928" x="1025525" y="3767138"/>
          <p14:tracePt t="59937" x="1006475" y="3773488"/>
          <p14:tracePt t="59942" x="981075" y="3779838"/>
          <p14:tracePt t="59948" x="949325" y="3779838"/>
          <p14:tracePt t="59966" x="879475" y="3798888"/>
          <p14:tracePt t="59979" x="847725" y="3798888"/>
          <p14:tracePt t="59984" x="815975" y="3798888"/>
          <p14:tracePt t="59998" x="765175" y="3798888"/>
          <p14:tracePt t="60006" x="758825" y="3798888"/>
          <p14:tracePt t="60012" x="746125" y="3798888"/>
          <p14:tracePt t="60024" x="739775" y="3798888"/>
          <p14:tracePt t="60036" x="733425" y="3798888"/>
          <p14:tracePt t="60043" x="727075" y="3798888"/>
          <p14:tracePt t="60060" x="714375" y="3798888"/>
          <p14:tracePt t="60067" x="708025" y="3798888"/>
          <p14:tracePt t="60076" x="688975" y="3798888"/>
          <p14:tracePt t="60083" x="674688" y="3798888"/>
          <p14:tracePt t="60092" x="661988" y="3805238"/>
          <p14:tracePt t="60099" x="642938" y="3805238"/>
          <p14:tracePt t="60108" x="630238" y="3805238"/>
          <p14:tracePt t="60115" x="617538" y="3805238"/>
          <p14:tracePt t="60125" x="604838" y="3805238"/>
          <p14:tracePt t="60131" x="592138" y="3805238"/>
          <p14:tracePt t="60141" x="585788" y="3805238"/>
          <p14:tracePt t="60151" x="579438" y="3805238"/>
          <p14:tracePt t="60157" x="573088" y="3805238"/>
          <p14:tracePt t="60168" x="566738" y="3805238"/>
          <p14:tracePt t="60318" x="573088" y="3805238"/>
          <p14:tracePt t="60327" x="579438" y="3805238"/>
          <p14:tracePt t="60339" x="585788" y="3805238"/>
          <p14:tracePt t="60343" x="598488" y="3805238"/>
          <p14:tracePt t="60358" x="604838" y="3805238"/>
          <p14:tracePt t="60364" x="611188" y="3805238"/>
          <p14:tracePt t="60368" x="623888" y="3805238"/>
          <p14:tracePt t="60377" x="630238" y="3805238"/>
          <p14:tracePt t="60384" x="636588" y="3805238"/>
          <p14:tracePt t="60391" x="642938" y="3805238"/>
          <p14:tracePt t="60396" x="649288" y="3805238"/>
          <p14:tracePt t="60405" x="661988" y="3805238"/>
          <p14:tracePt t="60484" x="668338" y="3805238"/>
          <p14:tracePt t="60491" x="674688" y="3805238"/>
          <p14:tracePt t="60507" x="688975" y="3805238"/>
          <p14:tracePt t="60515" x="701675" y="3805238"/>
          <p14:tracePt t="60527" x="708025" y="3805238"/>
          <p14:tracePt t="60532" x="727075" y="3811588"/>
          <p14:tracePt t="60543" x="746125" y="3817938"/>
          <p14:tracePt t="60548" x="777875" y="3824288"/>
          <p14:tracePt t="60558" x="822325" y="3843338"/>
          <p14:tracePt t="60565" x="866775" y="3856038"/>
          <p14:tracePt t="60572" x="936625" y="3881438"/>
          <p14:tracePt t="60582" x="993775" y="3906838"/>
          <p14:tracePt t="60588" x="1044575" y="3919538"/>
          <p14:tracePt t="60598" x="1082675" y="3938588"/>
          <p14:tracePt t="60783" x="1095375" y="3938588"/>
          <p14:tracePt t="60815" x="1089025" y="3938588"/>
          <p14:tracePt t="60829" x="1082675" y="3938588"/>
          <p14:tracePt t="60842" x="1050925" y="3938588"/>
          <p14:tracePt t="60849" x="1038225" y="3944938"/>
          <p14:tracePt t="60852" x="1025525" y="3951288"/>
          <p14:tracePt t="60866" x="1006475" y="3957638"/>
          <p14:tracePt t="60868" x="993775" y="3963988"/>
          <p14:tracePt t="60883" x="981075" y="3970338"/>
          <p14:tracePt t="60894" x="974725" y="3970338"/>
          <p14:tracePt t="60907" x="936625" y="3976688"/>
          <p14:tracePt t="60915" x="904875" y="3983038"/>
          <p14:tracePt t="60926" x="860425" y="3989388"/>
          <p14:tracePt t="60931" x="803275" y="3995738"/>
          <p14:tracePt t="60940" x="746125" y="4002088"/>
          <p14:tracePt t="60947" x="695325" y="4014788"/>
          <p14:tracePt t="60957" x="649288" y="4021138"/>
          <p14:tracePt t="60964" x="611188" y="4027488"/>
          <p14:tracePt t="60974" x="598488" y="4027488"/>
          <p14:tracePt t="60980" x="585788" y="4027488"/>
          <p14:tracePt t="61045" x="579438" y="4027488"/>
          <p14:tracePt t="61069" x="573088" y="4027488"/>
          <p14:tracePt t="61079" x="566738" y="4027488"/>
          <p14:tracePt t="61085" x="560388" y="4033838"/>
          <p14:tracePt t="61108" x="554038" y="4033838"/>
          <p14:tracePt t="61116" x="547688" y="4033838"/>
          <p14:tracePt t="61134" x="534988" y="4033838"/>
          <p14:tracePt t="61140" x="522288" y="4033838"/>
          <p14:tracePt t="61157" x="515938" y="4033838"/>
          <p14:tracePt t="61172" x="503238" y="4033838"/>
          <p14:tracePt t="61181" x="496888" y="4033838"/>
          <p14:tracePt t="61191" x="490538" y="4033838"/>
          <p14:tracePt t="61351" x="503238" y="4033838"/>
          <p14:tracePt t="61361" x="515938" y="4033838"/>
          <p14:tracePt t="61371" x="541338" y="4033838"/>
          <p14:tracePt t="61375" x="566738" y="4033838"/>
          <p14:tracePt t="61380" x="598488" y="4033838"/>
          <p14:tracePt t="61399" x="701675" y="4046538"/>
          <p14:tracePt t="61407" x="765175" y="4052888"/>
          <p14:tracePt t="61417" x="828675" y="4065588"/>
          <p14:tracePt t="61428" x="892175" y="4073525"/>
          <p14:tracePt t="61431" x="949325" y="4079875"/>
          <p14:tracePt t="61436" x="993775" y="4086225"/>
          <p14:tracePt t="61446" x="1038225" y="4092575"/>
          <p14:tracePt t="61451" x="1063625" y="4098925"/>
          <p14:tracePt t="61459" x="1076325" y="4098925"/>
          <p14:tracePt t="61467" x="1089025" y="4098925"/>
          <p14:tracePt t="61491" x="1095375" y="4098925"/>
          <p14:tracePt t="61638" x="1101725" y="4098925"/>
          <p14:tracePt t="61649" x="1108075" y="4098925"/>
          <p14:tracePt t="61660" x="1120775" y="4098925"/>
          <p14:tracePt t="61673" x="1133475" y="4098925"/>
          <p14:tracePt t="61688" x="1147763" y="4098925"/>
          <p14:tracePt t="61700" x="1160463" y="4098925"/>
          <p14:tracePt t="61711" x="1166813" y="4098925"/>
          <p14:tracePt t="61719" x="1173163" y="4098925"/>
          <p14:tracePt t="61735" x="1192213" y="4098925"/>
          <p14:tracePt t="61751" x="1198563" y="4098925"/>
          <p14:tracePt t="61884" x="1192213" y="4098925"/>
          <p14:tracePt t="61892" x="1179513" y="4098925"/>
          <p14:tracePt t="61899" x="1154113" y="4098925"/>
          <p14:tracePt t="61914" x="1120775" y="4105275"/>
          <p14:tracePt t="61917" x="1076325" y="4111625"/>
          <p14:tracePt t="61926" x="1025525" y="4111625"/>
          <p14:tracePt t="61936" x="968375" y="4111625"/>
          <p14:tracePt t="61940" x="904875" y="4111625"/>
          <p14:tracePt t="61952" x="828675" y="4111625"/>
          <p14:tracePt t="61956" x="758825" y="4111625"/>
          <p14:tracePt t="61970" x="681038" y="4111625"/>
          <p14:tracePt t="61972" x="617538" y="4111625"/>
          <p14:tracePt t="61985" x="566738" y="4111625"/>
          <p14:tracePt t="61987" x="522288" y="4111625"/>
          <p14:tracePt t="62001" x="496888" y="4111625"/>
          <p14:tracePt t="62005" x="477838" y="4111625"/>
          <p14:tracePt t="62303" x="503238" y="4111625"/>
          <p14:tracePt t="62314" x="528638" y="4111625"/>
          <p14:tracePt t="62328" x="592138" y="4105275"/>
          <p14:tracePt t="62338" x="617538" y="4105275"/>
          <p14:tracePt t="62343" x="642938" y="4105275"/>
          <p14:tracePt t="62348" x="661988" y="4105275"/>
          <p14:tracePt t="62361" x="688975" y="4105275"/>
          <p14:tracePt t="62371" x="708025" y="4105275"/>
          <p14:tracePt t="62376" x="720725" y="4105275"/>
          <p14:tracePt t="62383" x="733425" y="4105275"/>
          <p14:tracePt t="62399" x="752475" y="4105275"/>
          <p14:tracePt t="62583" x="758825" y="4105275"/>
          <p14:tracePt t="62606" x="765175" y="4105275"/>
          <p14:tracePt t="62620" x="777875" y="4105275"/>
          <p14:tracePt t="62627" x="784225" y="4105275"/>
          <p14:tracePt t="62639" x="803275" y="4105275"/>
          <p14:tracePt t="62675" x="809625" y="4105275"/>
          <p14:tracePt t="62685" x="815975" y="4105275"/>
          <p14:tracePt t="62691" x="822325" y="4105275"/>
          <p14:tracePt t="62709" x="828675" y="4105275"/>
          <p14:tracePt t="62715" x="835025" y="4105275"/>
          <p14:tracePt t="63191" x="841375" y="4098925"/>
          <p14:tracePt t="63221" x="841375" y="4092575"/>
          <p14:tracePt t="63247" x="841375" y="4086225"/>
          <p14:tracePt t="63274" x="841375" y="4079875"/>
          <p14:tracePt t="63281" x="847725" y="4079875"/>
          <p14:tracePt t="63289" x="847725" y="4073525"/>
          <p14:tracePt t="63296" x="847725" y="4065588"/>
          <p14:tracePt t="63300" x="854075" y="4065588"/>
          <p14:tracePt t="63307" x="854075" y="4052888"/>
          <p14:tracePt t="63315" x="854075" y="4033838"/>
          <p14:tracePt t="63325" x="854075" y="4014788"/>
          <p14:tracePt t="63331" x="854075" y="3989388"/>
          <p14:tracePt t="63340" x="854075" y="3957638"/>
          <p14:tracePt t="63348" x="854075" y="3932238"/>
          <p14:tracePt t="63356" x="854075" y="3900488"/>
          <p14:tracePt t="63365" x="854075" y="3875088"/>
          <p14:tracePt t="63374" x="854075" y="3856038"/>
          <p14:tracePt t="63381" x="854075" y="3830638"/>
          <p14:tracePt t="63390" x="854075" y="3805238"/>
          <p14:tracePt t="63398" x="854075" y="3786188"/>
          <p14:tracePt t="63404" x="854075" y="3760788"/>
          <p14:tracePt t="63415" x="854075" y="3735388"/>
          <p14:tracePt t="63420" x="854075" y="3709988"/>
          <p14:tracePt t="63428" x="854075" y="3684588"/>
          <p14:tracePt t="63436" x="847725" y="3652838"/>
          <p14:tracePt t="63445" x="847725" y="3619500"/>
          <p14:tracePt t="63451" x="835025" y="3581400"/>
          <p14:tracePt t="63462" x="835025" y="3562350"/>
          <p14:tracePt t="63468" x="835025" y="3536950"/>
          <p14:tracePt t="63477" x="828675" y="3511550"/>
          <p14:tracePt t="63484" x="828675" y="3492500"/>
          <p14:tracePt t="63492" x="828675" y="3479800"/>
          <p14:tracePt t="63499" x="828675" y="3467100"/>
          <p14:tracePt t="63508" x="828675" y="3454400"/>
          <p14:tracePt t="63515" x="822325" y="3448050"/>
          <p14:tracePt t="63523" x="822325" y="3441700"/>
          <p14:tracePt t="63540" x="822325" y="3435350"/>
          <p14:tracePt t="63558" x="822325" y="3429000"/>
          <p14:tracePt t="63574" x="822325" y="3422650"/>
          <p14:tracePt t="63590" x="822325" y="3416300"/>
          <p14:tracePt t="63598" x="822325" y="3409950"/>
          <p14:tracePt t="63606" x="822325" y="3403600"/>
          <p14:tracePt t="63637" x="822325" y="3397250"/>
          <p14:tracePt t="63676" x="822325" y="3390900"/>
          <p14:tracePt t="63702" x="822325" y="3384550"/>
          <p14:tracePt t="63708" x="822325" y="3378200"/>
          <p14:tracePt t="63715" x="822325" y="3371850"/>
          <p14:tracePt t="63731" x="822325" y="3359150"/>
          <p14:tracePt t="63740" x="822325" y="3346450"/>
          <p14:tracePt t="63748" x="822325" y="3327400"/>
          <p14:tracePt t="63759" x="822325" y="3308350"/>
          <p14:tracePt t="63765" x="822325" y="3289300"/>
          <p14:tracePt t="63774" x="822325" y="3276600"/>
          <p14:tracePt t="63781" x="822325" y="3257550"/>
          <p14:tracePt t="63790" x="822325" y="3232150"/>
          <p14:tracePt t="63798" x="822325" y="3192463"/>
          <p14:tracePt t="63803" x="822325" y="3148013"/>
          <p14:tracePt t="63814" x="822325" y="3097213"/>
          <p14:tracePt t="63822" x="822325" y="3033713"/>
          <p14:tracePt t="63828" x="822325" y="2976563"/>
          <p14:tracePt t="63838" x="822325" y="2938463"/>
          <p14:tracePt t="63844" x="822325" y="2894013"/>
          <p14:tracePt t="63851" x="822325" y="2862263"/>
          <p14:tracePt t="63859" x="822325" y="2836863"/>
          <p14:tracePt t="63868" x="822325" y="2817813"/>
          <p14:tracePt t="63875" x="822325" y="2805113"/>
          <p14:tracePt t="63884" x="822325" y="2792413"/>
          <p14:tracePt t="63891" x="822325" y="2778125"/>
          <p14:tracePt t="63907" x="822325" y="2765425"/>
          <p14:tracePt t="64894" x="822325" y="2752725"/>
          <p14:tracePt t="64963" x="822325" y="2746375"/>
          <p14:tracePt t="64990" x="809625" y="2714625"/>
          <p14:tracePt t="65001" x="803275" y="2708275"/>
          <p14:tracePt t="65012" x="790575" y="2689225"/>
          <p14:tracePt t="65023" x="777875" y="2663825"/>
          <p14:tracePt t="65030" x="771525" y="2651125"/>
          <p14:tracePt t="65037" x="765175" y="2632075"/>
          <p14:tracePt t="65049" x="758825" y="2613025"/>
          <p14:tracePt t="65051" x="752475" y="2593975"/>
          <p14:tracePt t="65064" x="746125" y="2587625"/>
          <p14:tracePt t="65067" x="739775" y="2568575"/>
          <p14:tracePt t="65080" x="739775" y="2555875"/>
          <p14:tracePt t="65085" x="733425" y="2549525"/>
          <p14:tracePt t="65092" x="727075" y="2536825"/>
          <p14:tracePt t="65099" x="720725" y="2524125"/>
          <p14:tracePt t="65111" x="720725" y="2517775"/>
          <p14:tracePt t="65119" x="720725" y="2505075"/>
          <p14:tracePt t="65125" x="720725" y="2492375"/>
          <p14:tracePt t="65139" x="714375" y="2473325"/>
          <p14:tracePt t="65150" x="714375" y="2466975"/>
          <p14:tracePt t="65159" x="714375" y="2460625"/>
          <p14:tracePt t="65165" x="714375" y="2454275"/>
          <p14:tracePt t="65171" x="714375" y="2441575"/>
          <p14:tracePt t="65181" x="714375" y="2435225"/>
          <p14:tracePt t="65192" x="714375" y="2422525"/>
          <p14:tracePt t="65214" x="714375" y="2397125"/>
          <p14:tracePt t="65233" x="714375" y="2390775"/>
          <p14:tracePt t="65236" x="714375" y="2384425"/>
          <p14:tracePt t="65249" x="714375" y="2378075"/>
          <p14:tracePt t="65255" x="714375" y="2371725"/>
          <p14:tracePt t="65262" x="714375" y="2365375"/>
          <p14:tracePt t="65275" x="714375" y="2359025"/>
          <p14:tracePt t="65287" x="714375" y="2351088"/>
          <p14:tracePt t="65300" x="714375" y="2344738"/>
          <p14:tracePt t="65309" x="714375" y="2332038"/>
          <p14:tracePt t="65321" x="714375" y="2325688"/>
          <p14:tracePt t="65323" x="714375" y="2319338"/>
          <p14:tracePt t="65334" x="714375" y="2312988"/>
          <p14:tracePt t="65356" x="714375" y="2306638"/>
          <p14:tracePt t="65390" x="714375" y="2300288"/>
          <p14:tracePt t="65406" x="720725" y="2293938"/>
          <p14:tracePt t="65420" x="727075" y="2287588"/>
          <p14:tracePt t="65436" x="727075" y="2281238"/>
          <p14:tracePt t="65448" x="727075" y="2274888"/>
          <p14:tracePt t="65457" x="733425" y="2268538"/>
          <p14:tracePt t="65462" x="739775" y="2262188"/>
          <p14:tracePt t="65471" x="746125" y="2255838"/>
          <p14:tracePt t="65485" x="752475" y="2243138"/>
          <p14:tracePt t="65507" x="752475" y="2236788"/>
          <p14:tracePt t="65552" x="758825" y="2236788"/>
          <p14:tracePt t="65566" x="758825" y="2230438"/>
          <p14:tracePt t="65586" x="758825" y="2224088"/>
          <p14:tracePt t="65588" x="765175" y="2224088"/>
          <p14:tracePt t="65601" x="765175" y="2217738"/>
          <p14:tracePt t="65615" x="765175" y="2211388"/>
          <p14:tracePt t="65653" x="765175" y="2205038"/>
          <p14:tracePt t="65701" x="771525" y="2198688"/>
          <p14:tracePt t="65727" x="777875" y="2198688"/>
          <p14:tracePt t="65733" x="777875" y="2192338"/>
          <p14:tracePt t="65740" x="777875" y="2185988"/>
          <p14:tracePt t="65749" x="784225" y="2179638"/>
          <p14:tracePt t="65757" x="784225" y="2173288"/>
          <p14:tracePt t="65769" x="790575" y="2173288"/>
          <p14:tracePt t="65771" x="790575" y="2166938"/>
          <p14:tracePt t="65788" x="796925" y="2147888"/>
          <p14:tracePt t="65798" x="803275" y="2135188"/>
          <p14:tracePt t="65804" x="809625" y="2128838"/>
          <p14:tracePt t="65818" x="809625" y="2122488"/>
          <p14:tracePt t="65820" x="809625" y="2116138"/>
          <p14:tracePt t="65838" x="815975" y="2109788"/>
          <p14:tracePt t="65845" x="815975" y="2103438"/>
          <p14:tracePt t="65859" x="822325" y="2097088"/>
          <p14:tracePt t="65872" x="828675" y="2090738"/>
          <p14:tracePt t="65879" x="835025" y="2090738"/>
          <p14:tracePt t="65895" x="841375" y="2084388"/>
          <p14:tracePt t="65903" x="854075" y="2071688"/>
          <p14:tracePt t="65913" x="860425" y="2065338"/>
          <p14:tracePt t="65916" x="873125" y="2058988"/>
          <p14:tracePt t="65925" x="885825" y="2052638"/>
          <p14:tracePt t="65935" x="892175" y="2046288"/>
          <p14:tracePt t="65938" x="898525" y="2039938"/>
          <p14:tracePt t="65946" x="904875" y="2039938"/>
          <p14:tracePt t="65956" x="911225" y="2039938"/>
          <p14:tracePt t="65963" x="911225" y="2033588"/>
          <p14:tracePt t="65972" x="917575" y="2027238"/>
          <p14:tracePt t="65980" x="923925" y="2027238"/>
          <p14:tracePt t="66054" x="923925" y="2020888"/>
          <p14:tracePt t="66064" x="930275" y="2020888"/>
          <p14:tracePt t="66074" x="936625" y="2014538"/>
          <p14:tracePt t="66080" x="936625" y="2008188"/>
          <p14:tracePt t="66089" x="942975" y="1995488"/>
          <p14:tracePt t="66096" x="942975" y="1982788"/>
          <p14:tracePt t="66102" x="949325" y="1970088"/>
          <p14:tracePt t="66117" x="955675" y="1951038"/>
          <p14:tracePt t="66126" x="955675" y="1944688"/>
          <p14:tracePt t="66135" x="962025" y="1944688"/>
          <p14:tracePt t="66144" x="962025" y="1938338"/>
          <p14:tracePt t="66148" x="962025" y="1931988"/>
          <p14:tracePt t="66159" x="968375" y="1931988"/>
          <p14:tracePt t="66222" x="968375" y="1924050"/>
          <p14:tracePt t="66231" x="968375" y="1917700"/>
          <p14:tracePt t="68422" x="968375" y="1911350"/>
          <p14:tracePt t="68437" x="936625" y="1885950"/>
          <p14:tracePt t="68455" x="822325" y="1809750"/>
          <p14:tracePt t="68464" x="752475" y="1765300"/>
          <p14:tracePt t="68473" x="695325" y="1733550"/>
          <p14:tracePt t="68484" x="661988" y="1701800"/>
          <p14:tracePt t="68494" x="661988" y="1695450"/>
          <p14:tracePt t="68501" x="681038" y="1676400"/>
          <p14:tracePt t="68513" x="701675" y="1663700"/>
          <p14:tracePt t="68518" x="714375" y="1651000"/>
          <p14:tracePt t="68531" x="720725" y="1644650"/>
          <p14:tracePt t="68547" x="720725" y="1631950"/>
          <p14:tracePt t="68555" x="720725" y="1612900"/>
          <p14:tracePt t="68564" x="720725" y="1581150"/>
          <p14:tracePt t="68574" x="708025" y="1555750"/>
          <p14:tracePt t="68580" x="701675" y="1530350"/>
          <p14:tracePt t="68589" x="701675" y="1511300"/>
          <p14:tracePt t="68597" x="695325" y="1484313"/>
          <p14:tracePt t="68605" x="695325" y="1465263"/>
          <p14:tracePt t="68614" x="695325" y="1446213"/>
          <p14:tracePt t="68620" x="695325" y="1433513"/>
          <p14:tracePt t="68628" x="695325" y="1414463"/>
          <p14:tracePt t="68638" x="695325" y="1395413"/>
          <p14:tracePt t="68644" x="695325" y="1389063"/>
          <p14:tracePt t="68652" x="695325" y="1382713"/>
          <p14:tracePt t="68687" x="695325" y="1376363"/>
          <p14:tracePt t="68772" x="714375" y="1376363"/>
          <p14:tracePt t="68782" x="758825" y="1376363"/>
          <p14:tracePt t="68789" x="822325" y="1376363"/>
          <p14:tracePt t="68801" x="898525" y="1376363"/>
          <p14:tracePt t="68803" x="993775" y="1382713"/>
          <p14:tracePt t="68820" x="1192213" y="1446213"/>
          <p14:tracePt t="68830" x="1274763" y="1484313"/>
          <p14:tracePt t="68839" x="1344613" y="1517650"/>
          <p14:tracePt t="68845" x="1401763" y="1562100"/>
          <p14:tracePt t="68853" x="1433513" y="1587500"/>
          <p14:tracePt t="68863" x="1452563" y="1606550"/>
          <p14:tracePt t="68868" x="1458913" y="1619250"/>
          <p14:tracePt t="69023" x="1465263" y="1619250"/>
          <p14:tracePt t="69037" x="1490663" y="1619250"/>
          <p14:tracePt t="69046" x="1509713" y="1606550"/>
          <p14:tracePt t="69058" x="1535113" y="1587500"/>
          <p14:tracePt t="69064" x="1573213" y="1562100"/>
          <p14:tracePt t="69074" x="1619250" y="1536700"/>
          <p14:tracePt t="69082" x="1670050" y="1517650"/>
          <p14:tracePt t="69087" x="1727200" y="1497013"/>
          <p14:tracePt t="69096" x="1790700" y="1484313"/>
          <p14:tracePt t="69105" x="1854200" y="1465263"/>
          <p14:tracePt t="69113" x="1911350" y="1465263"/>
          <p14:tracePt t="69121" x="1936750" y="1452563"/>
          <p14:tracePt t="69123" x="1955800" y="1452563"/>
          <p14:tracePt t="69375" x="1955800" y="1446213"/>
          <p14:tracePt t="69390" x="1943100" y="1446213"/>
          <p14:tracePt t="69402" x="1917700" y="1446213"/>
          <p14:tracePt t="69408" x="1879600" y="1439863"/>
          <p14:tracePt t="69413" x="1835150" y="1439863"/>
          <p14:tracePt t="69427" x="1790700" y="1439863"/>
          <p14:tracePt t="69431" x="1752600" y="1439863"/>
          <p14:tracePt t="69436" x="1708150" y="1439863"/>
          <p14:tracePt t="69449" x="1663700" y="1439863"/>
          <p14:tracePt t="69462" x="1573213" y="1439863"/>
          <p14:tracePt t="69472" x="1554163" y="1439863"/>
          <p14:tracePt t="69479" x="1535113" y="1439863"/>
          <p14:tracePt t="69483" x="1516063" y="1439863"/>
          <p14:tracePt t="69492" x="1509713" y="1439863"/>
          <p14:tracePt t="69505" x="1503363" y="1439863"/>
          <p14:tracePt t="69507" x="1497013" y="1439863"/>
          <p14:tracePt t="69523" x="1484313" y="1446213"/>
          <p14:tracePt t="69531" x="1471613" y="1446213"/>
          <p14:tracePt t="69539" x="1458913" y="1452563"/>
          <p14:tracePt t="69555" x="1439863" y="1452563"/>
          <p14:tracePt t="69559" x="1414463" y="1458913"/>
          <p14:tracePt t="69565" x="1376363" y="1477963"/>
          <p14:tracePt t="69583" x="1306513" y="1504950"/>
          <p14:tracePt t="69591" x="1281113" y="1517650"/>
          <p14:tracePt t="69598" x="1255713" y="1530350"/>
          <p14:tracePt t="69605" x="1236663" y="1536700"/>
          <p14:tracePt t="69613" x="1217613" y="1543050"/>
          <p14:tracePt t="69621" x="1211263" y="1549400"/>
          <p14:tracePt t="69638" x="1192213" y="1549400"/>
          <p14:tracePt t="69644" x="1179513" y="1549400"/>
          <p14:tracePt t="69656" x="1166813" y="1549400"/>
          <p14:tracePt t="69686" x="1160463" y="1549400"/>
          <p14:tracePt t="69691" x="1147763" y="1549400"/>
          <p14:tracePt t="69700" x="1139825" y="1536700"/>
          <p14:tracePt t="69707" x="1114425" y="1530350"/>
          <p14:tracePt t="69715" x="1089025" y="1517650"/>
          <p14:tracePt t="69725" x="1063625" y="1517650"/>
          <p14:tracePt t="69732" x="1038225" y="1517650"/>
          <p14:tracePt t="69741" x="1012825" y="1517650"/>
          <p14:tracePt t="69747" x="981075" y="1517650"/>
          <p14:tracePt t="69758" x="962025" y="1517650"/>
          <p14:tracePt t="69764" x="930275" y="1517650"/>
          <p14:tracePt t="69774" x="904875" y="1517650"/>
          <p14:tracePt t="69780" x="879475" y="1517650"/>
          <p14:tracePt t="69791" x="854075" y="1524000"/>
          <p14:tracePt t="69796" x="828675" y="1530350"/>
          <p14:tracePt t="69807" x="809625" y="1536700"/>
          <p14:tracePt t="69813" x="771525" y="1536700"/>
          <p14:tracePt t="69824" x="739775" y="1543050"/>
          <p14:tracePt t="69829" x="708025" y="1543050"/>
          <p14:tracePt t="69838" x="668338" y="1549400"/>
          <p14:tracePt t="69843" x="649288" y="1549400"/>
          <p14:tracePt t="69854" x="623888" y="1555750"/>
          <p14:tracePt t="69859" x="604838" y="1555750"/>
          <p14:tracePt t="69869" x="585788" y="1555750"/>
          <p14:tracePt t="69875" x="579438" y="1555750"/>
          <p14:tracePt t="69885" x="566738" y="1555750"/>
          <p14:tracePt t="69891" x="554038" y="1555750"/>
          <p14:tracePt t="69928" x="509588" y="1536700"/>
          <p14:tracePt t="69933" x="484188" y="1517650"/>
          <p14:tracePt t="69943" x="471488" y="1511300"/>
          <p14:tracePt t="69950" x="465138" y="1511300"/>
          <p14:tracePt t="69981" x="458788" y="1511300"/>
          <p14:tracePt t="69989" x="446088" y="1511300"/>
          <p14:tracePt t="70006" x="407988" y="1511300"/>
          <p14:tracePt t="70015" x="357188" y="1511300"/>
          <p14:tracePt t="70022" x="306388" y="1517650"/>
          <p14:tracePt t="70029" x="249238" y="1524000"/>
          <p14:tracePt t="70036" x="203200" y="1530350"/>
          <p14:tracePt t="70044" x="165100" y="1549400"/>
          <p14:tracePt t="70056" x="120650" y="1562100"/>
          <p14:tracePt t="70059" x="88900" y="1568450"/>
          <p14:tracePt t="70069" x="63500" y="1574800"/>
          <p14:tracePt t="70075" x="44450" y="1581150"/>
          <p14:tracePt t="70083" x="25400" y="1587500"/>
          <p14:tracePt t="70092" x="19050" y="1593850"/>
          <p14:tracePt t="70099" x="12700" y="1593850"/>
          <p14:tracePt t="70107" x="12700" y="1600200"/>
          <p14:tracePt t="70120" x="6350" y="1612900"/>
          <p14:tracePt t="70125" x="0" y="1612900"/>
          <p14:tracePt t="70134" x="0" y="1625600"/>
          <p14:tracePt t="70148" x="0" y="1651000"/>
          <p14:tracePt t="70156" x="0" y="1670050"/>
          <p14:tracePt t="70165" x="0" y="1701800"/>
          <p14:tracePt t="70175" x="19050" y="1739900"/>
          <p14:tracePt t="70179" x="38100" y="1778000"/>
          <p14:tracePt t="70190" x="63500" y="1803400"/>
          <p14:tracePt t="70195" x="82550" y="1828800"/>
          <p14:tracePt t="70204" x="101600" y="1860550"/>
          <p14:tracePt t="70213" x="120650" y="1873250"/>
          <p14:tracePt t="70223" x="139700" y="1892300"/>
          <p14:tracePt t="70230" x="158750" y="1911350"/>
          <p14:tracePt t="70237" x="177800" y="1931988"/>
          <p14:tracePt t="70243" x="190500" y="1944688"/>
          <p14:tracePt t="70252" x="209550" y="1957388"/>
          <p14:tracePt t="70259" x="230188" y="1963738"/>
          <p14:tracePt t="70269" x="249238" y="1970088"/>
          <p14:tracePt t="70275" x="268288" y="1970088"/>
          <p14:tracePt t="70284" x="293688" y="1970088"/>
          <p14:tracePt t="70291" x="325438" y="1970088"/>
          <p14:tracePt t="70300" x="357188" y="1970088"/>
          <p14:tracePt t="70307" x="414338" y="1963738"/>
          <p14:tracePt t="70315" x="471488" y="1957388"/>
          <p14:tracePt t="70323" x="534988" y="1944688"/>
          <p14:tracePt t="70331" x="585788" y="1931988"/>
          <p14:tracePt t="70339" x="642938" y="1917700"/>
          <p14:tracePt t="70347" x="688975" y="1905000"/>
          <p14:tracePt t="70357" x="727075" y="1892300"/>
          <p14:tracePt t="70364" x="752475" y="1885950"/>
          <p14:tracePt t="70375" x="784225" y="1879600"/>
          <p14:tracePt t="70380" x="822325" y="1873250"/>
          <p14:tracePt t="70388" x="854075" y="1866900"/>
          <p14:tracePt t="70397" x="879475" y="1866900"/>
          <p14:tracePt t="70406" x="892175" y="1866900"/>
          <p14:tracePt t="70413" x="911225" y="1860550"/>
          <p14:tracePt t="70420" x="930275" y="1854200"/>
          <p14:tracePt t="70431" x="955675" y="1847850"/>
          <p14:tracePt t="70435" x="981075" y="1835150"/>
          <p14:tracePt t="70446" x="1019175" y="1822450"/>
          <p14:tracePt t="70452" x="1044575" y="1809750"/>
          <p14:tracePt t="70461" x="1057275" y="1797050"/>
          <p14:tracePt t="70472" x="1076325" y="1784350"/>
          <p14:tracePt t="70479" x="1089025" y="1778000"/>
          <p14:tracePt t="70484" x="1101725" y="1758950"/>
          <p14:tracePt t="70495" x="1114425" y="1746250"/>
          <p14:tracePt t="70504" x="1120775" y="1733550"/>
          <p14:tracePt t="70508" x="1133475" y="1720850"/>
          <p14:tracePt t="70518" x="1147763" y="1708150"/>
          <p14:tracePt t="70526" x="1154113" y="1695450"/>
          <p14:tracePt t="70535" x="1166813" y="1676400"/>
          <p14:tracePt t="70539" x="1173163" y="1663700"/>
          <p14:tracePt t="70558" x="1179513" y="1638300"/>
          <p14:tracePt t="70564" x="1185863" y="1619250"/>
          <p14:tracePt t="70572" x="1185863" y="1600200"/>
          <p14:tracePt t="70581" x="1185863" y="1593850"/>
          <p14:tracePt t="70588" x="1185863" y="1574800"/>
          <p14:tracePt t="70602" x="1185863" y="1568450"/>
          <p14:tracePt t="70603" x="1185863" y="1555750"/>
          <p14:tracePt t="70613" x="1185863" y="1543050"/>
          <p14:tracePt t="70622" x="1185863" y="1536700"/>
          <p14:tracePt t="70633" x="1185863" y="1524000"/>
          <p14:tracePt t="70634" x="1185863" y="1517650"/>
          <p14:tracePt t="70648" x="1185863" y="1504950"/>
          <p14:tracePt t="70651" x="1185863" y="1490663"/>
          <p14:tracePt t="70659" x="1185863" y="1477963"/>
          <p14:tracePt t="70671" x="1185863" y="1465263"/>
          <p14:tracePt t="70678" x="1179513" y="1452563"/>
          <p14:tracePt t="70683" x="1173163" y="1446213"/>
          <p14:tracePt t="70698" x="1160463" y="1433513"/>
          <p14:tracePt t="70703" x="1154113" y="1420813"/>
          <p14:tracePt t="70708" x="1147763" y="1408113"/>
          <p14:tracePt t="70724" x="1120775" y="1389063"/>
          <p14:tracePt t="70738" x="1114425" y="1376363"/>
          <p14:tracePt t="70740" x="1108075" y="1370013"/>
          <p14:tracePt t="70753" x="1101725" y="1370013"/>
          <p14:tracePt t="70755" x="1095375" y="1363663"/>
          <p14:tracePt t="70766" x="1089025" y="1357313"/>
          <p14:tracePt t="70774" x="1082675" y="1357313"/>
          <p14:tracePt t="70791" x="1063625" y="1350963"/>
          <p14:tracePt t="70795" x="1050925" y="1350963"/>
          <p14:tracePt t="70807" x="1038225" y="1344613"/>
          <p14:tracePt t="70811" x="1031875" y="1344613"/>
          <p14:tracePt t="70826" x="1019175" y="1344613"/>
          <p14:tracePt t="70828" x="1006475" y="1344613"/>
          <p14:tracePt t="70841" x="1000125" y="1344613"/>
          <p14:tracePt t="70843" x="987425" y="1338263"/>
          <p14:tracePt t="70862" x="968375" y="1338263"/>
          <p14:tracePt t="70868" x="949325" y="1338263"/>
          <p14:tracePt t="70881" x="942975" y="1338263"/>
          <p14:tracePt t="70885" x="923925" y="1331913"/>
          <p14:tracePt t="70896" x="904875" y="1331913"/>
          <p14:tracePt t="70899" x="892175" y="1331913"/>
          <p14:tracePt t="70910" x="873125" y="1331913"/>
          <p14:tracePt t="70917" x="854075" y="1325563"/>
          <p14:tracePt t="70930" x="835025" y="1325563"/>
          <p14:tracePt t="70931" x="828675" y="1325563"/>
          <p14:tracePt t="70944" x="809625" y="1325563"/>
          <p14:tracePt t="70947" x="803275" y="1325563"/>
          <p14:tracePt t="70958" x="784225" y="1325563"/>
          <p14:tracePt t="70966" x="765175" y="1325563"/>
          <p14:tracePt t="70978" x="752475" y="1325563"/>
          <p14:tracePt t="70981" x="733425" y="1325563"/>
          <p14:tracePt t="70993" x="714375" y="1325563"/>
          <p14:tracePt t="70995" x="701675" y="1325563"/>
          <p14:tracePt t="71005" x="688975" y="1325563"/>
          <p14:tracePt t="71016" x="668338" y="1325563"/>
          <p14:tracePt t="71019" x="661988" y="1325563"/>
          <p14:tracePt t="71032" x="649288" y="1325563"/>
          <p14:tracePt t="71037" x="636588" y="1325563"/>
          <p14:tracePt t="71044" x="623888" y="1331913"/>
          <p14:tracePt t="71054" x="611188" y="1331913"/>
          <p14:tracePt t="71061" x="598488" y="1331913"/>
          <p14:tracePt t="71069" x="592138" y="1331913"/>
          <p14:tracePt t="71075" x="585788" y="1331913"/>
          <p14:tracePt t="71084" x="579438" y="1331913"/>
          <p14:tracePt t="71091" x="579438" y="1338263"/>
          <p14:tracePt t="71102" x="573088" y="1338263"/>
          <p14:tracePt t="71107" x="566738" y="1338263"/>
          <p14:tracePt t="71115" x="560388" y="1344613"/>
          <p14:tracePt t="71142" x="554038" y="1350963"/>
          <p14:tracePt t="71159" x="541338" y="1350963"/>
          <p14:tracePt t="71164" x="541338" y="1357313"/>
          <p14:tracePt t="71177" x="534988" y="1363663"/>
          <p14:tracePt t="71183" x="528638" y="1370013"/>
          <p14:tracePt t="71199" x="515938" y="1382713"/>
          <p14:tracePt t="71203" x="503238" y="1389063"/>
          <p14:tracePt t="71212" x="496888" y="1395413"/>
          <p14:tracePt t="71225" x="490538" y="1408113"/>
          <p14:tracePt t="71227" x="484188" y="1420813"/>
          <p14:tracePt t="71238" x="477838" y="1427163"/>
          <p14:tracePt t="71243" x="465138" y="1433513"/>
          <p14:tracePt t="71251" x="465138" y="1446213"/>
          <p14:tracePt t="71259" x="458788" y="1452563"/>
          <p14:tracePt t="71283" x="452438" y="1452563"/>
          <p14:tracePt t="71307" x="452438" y="1458913"/>
          <p14:tracePt t="71323" x="446088" y="1465263"/>
          <p14:tracePt t="71339" x="439738" y="1465263"/>
          <p14:tracePt t="71358" x="433388" y="1471613"/>
          <p14:tracePt t="71368" x="433388" y="1477963"/>
          <p14:tracePt t="71380" x="427038" y="1484313"/>
          <p14:tracePt t="71391" x="420688" y="1484313"/>
          <p14:tracePt t="71405" x="420688" y="1490663"/>
          <p14:tracePt t="71428" x="414338" y="1497013"/>
          <p14:tracePt t="71500" x="407988" y="1497013"/>
          <p14:tracePt t="71583" x="401638" y="1497013"/>
          <p14:tracePt t="71602" x="401638" y="1490663"/>
          <p14:tracePt t="71615" x="401638" y="1484313"/>
          <p14:tracePt t="71724" x="395288" y="1477963"/>
          <p14:tracePt t="71823" x="388938" y="1477963"/>
          <p14:tracePt t="71864" x="388938" y="1471613"/>
          <p14:tracePt t="71878" x="376238" y="1471613"/>
          <p14:tracePt t="71890" x="369888" y="1471613"/>
          <p14:tracePt t="71904" x="363538" y="1471613"/>
          <p14:tracePt t="71920" x="357188" y="1471613"/>
          <p14:tracePt t="71924" x="350838" y="1471613"/>
          <p14:tracePt t="71938" x="344488" y="1471613"/>
          <p14:tracePt t="71939" x="338138" y="1471613"/>
          <p14:tracePt t="71972" x="331788" y="1471613"/>
          <p14:tracePt t="71979" x="325438" y="1471613"/>
          <p14:tracePt t="71996" x="312738" y="1471613"/>
          <p14:tracePt t="72004" x="300038" y="1471613"/>
          <p14:tracePt t="72014" x="293688" y="1471613"/>
          <p14:tracePt t="72022" x="287338" y="1477963"/>
          <p14:tracePt t="72030" x="280988" y="1484313"/>
          <p14:tracePt t="72044" x="274638" y="1484313"/>
          <p14:tracePt t="72060" x="268288" y="1484313"/>
          <p14:tracePt t="72071" x="261938" y="1484313"/>
          <p14:tracePt t="72085" x="255588" y="1484313"/>
          <p14:tracePt t="72091" x="249238" y="1484313"/>
          <p14:tracePt t="72100" x="242888" y="1484313"/>
          <p14:tracePt t="72107" x="236538" y="1484313"/>
          <p14:tracePt t="72115" x="230188" y="1484313"/>
          <p14:tracePt t="72166" x="222250" y="1484313"/>
          <p14:tracePt t="72199" x="209550" y="1490663"/>
          <p14:tracePt t="72221" x="209550" y="1497013"/>
          <p14:tracePt t="72244" x="203200" y="1504950"/>
          <p14:tracePt t="72342" x="203200" y="1511300"/>
          <p14:tracePt t="72360" x="203200" y="1517650"/>
          <p14:tracePt t="72371" x="196850" y="1517650"/>
          <p14:tracePt t="72376" x="196850" y="1524000"/>
          <p14:tracePt t="72381" x="196850" y="1530350"/>
          <p14:tracePt t="72396" x="196850" y="1536700"/>
          <p14:tracePt t="72407" x="196850" y="1543050"/>
          <p14:tracePt t="72425" x="196850" y="1549400"/>
          <p14:tracePt t="72429" x="190500" y="1549400"/>
          <p14:tracePt t="72440" x="190500" y="1555750"/>
          <p14:tracePt t="72444" x="190500" y="1562100"/>
          <p14:tracePt t="72453" x="184150" y="1568450"/>
          <p14:tracePt t="72468" x="177800" y="1574800"/>
          <p14:tracePt t="72480" x="177800" y="1581150"/>
          <p14:tracePt t="72496" x="177800" y="1587500"/>
          <p14:tracePt t="72504" x="177800" y="1593850"/>
          <p14:tracePt t="72514" x="177800" y="1600200"/>
          <p14:tracePt t="72528" x="177800" y="1606550"/>
          <p14:tracePt t="72536" x="171450" y="1612900"/>
          <p14:tracePt t="72551" x="171450" y="1619250"/>
          <p14:tracePt t="72556" x="171450" y="1625600"/>
          <p14:tracePt t="72564" x="171450" y="1631950"/>
          <p14:tracePt t="72679" x="171450" y="1638300"/>
          <p14:tracePt t="72696" x="171450" y="1644650"/>
          <p14:tracePt t="72710" x="171450" y="1657350"/>
          <p14:tracePt t="72721" x="171450" y="1670050"/>
          <p14:tracePt t="72734" x="171450" y="1682750"/>
          <p14:tracePt t="72743" x="171450" y="1689100"/>
          <p14:tracePt t="72752" x="171450" y="1701800"/>
          <p14:tracePt t="72766" x="184150" y="1733550"/>
          <p14:tracePt t="72775" x="196850" y="1752600"/>
          <p14:tracePt t="72783" x="209550" y="1778000"/>
          <p14:tracePt t="72788" x="230188" y="1809750"/>
          <p14:tracePt t="72795" x="255588" y="1835150"/>
          <p14:tracePt t="72805" x="287338" y="1873250"/>
          <p14:tracePt t="72815" x="325438" y="1911350"/>
          <p14:tracePt t="72819" x="357188" y="1951038"/>
          <p14:tracePt t="72831" x="401638" y="2001838"/>
          <p14:tracePt t="72835" x="439738" y="2039938"/>
          <p14:tracePt t="72844" x="477838" y="2071688"/>
          <p14:tracePt t="72852" x="503238" y="2097088"/>
          <p14:tracePt t="72860" x="528638" y="2109788"/>
          <p14:tracePt t="72868" x="554038" y="2128838"/>
          <p14:tracePt t="72877" x="579438" y="2135188"/>
          <p14:tracePt t="72885" x="611188" y="2135188"/>
          <p14:tracePt t="72895" x="636588" y="2135188"/>
          <p14:tracePt t="72899" x="674688" y="2116138"/>
          <p14:tracePt t="72914" x="714375" y="2097088"/>
          <p14:tracePt t="72916" x="752475" y="2071688"/>
          <p14:tracePt t="72926" x="777875" y="2052638"/>
          <p14:tracePt t="72931" x="809625" y="2020888"/>
          <p14:tracePt t="72941" x="835025" y="2001838"/>
          <p14:tracePt t="72947" x="860425" y="1982788"/>
          <p14:tracePt t="72957" x="892175" y="1963738"/>
          <p14:tracePt t="72963" x="904875" y="1951038"/>
          <p14:tracePt t="72972" x="917575" y="1938338"/>
          <p14:tracePt t="72979" x="930275" y="1931988"/>
          <p14:tracePt t="72987" x="936625" y="1931988"/>
          <p14:tracePt t="73002" x="942975" y="1917700"/>
          <p14:tracePt t="73007" x="949325" y="1917700"/>
          <p14:tracePt t="73013" x="955675" y="1911350"/>
          <p14:tracePt t="73026" x="962025" y="1911350"/>
          <p14:tracePt t="73037" x="974725" y="1905000"/>
          <p14:tracePt t="73045" x="981075" y="1898650"/>
          <p14:tracePt t="73055" x="987425" y="1898650"/>
          <p14:tracePt t="73060" x="993775" y="1892300"/>
          <p14:tracePt t="73070" x="993775" y="1885950"/>
          <p14:tracePt t="73075" x="1000125" y="1885950"/>
          <p14:tracePt t="73086" x="1012825" y="1873250"/>
          <p14:tracePt t="73094" x="1012825" y="1866900"/>
          <p14:tracePt t="73103" x="1019175" y="1866900"/>
          <p14:tracePt t="73108" x="1025525" y="1854200"/>
          <p14:tracePt t="73120" x="1031875" y="1847850"/>
          <p14:tracePt t="73134" x="1031875" y="1835150"/>
          <p14:tracePt t="73147" x="1038225" y="1828800"/>
          <p14:tracePt t="73158" x="1038225" y="1816100"/>
          <p14:tracePt t="73169" x="1038225" y="1809750"/>
          <p14:tracePt t="73171" x="1038225" y="1797050"/>
          <p14:tracePt t="73179" x="1038225" y="1790700"/>
          <p14:tracePt t="73187" x="1038225" y="1771650"/>
          <p14:tracePt t="73195" x="1038225" y="1758950"/>
          <p14:tracePt t="73204" x="1038225" y="1746250"/>
          <p14:tracePt t="73212" x="1031875" y="1727200"/>
          <p14:tracePt t="73220" x="1025525" y="1708150"/>
          <p14:tracePt t="73238" x="1019175" y="1689100"/>
          <p14:tracePt t="73245" x="1012825" y="1676400"/>
          <p14:tracePt t="73257" x="1006475" y="1663700"/>
          <p14:tracePt t="73268" x="981075" y="1638300"/>
          <p14:tracePt t="73279" x="962025" y="1612900"/>
          <p14:tracePt t="73289" x="942975" y="1593850"/>
          <p14:tracePt t="73297" x="917575" y="1562100"/>
          <p14:tracePt t="73301" x="885825" y="1543050"/>
          <p14:tracePt t="73311" x="860425" y="1524000"/>
          <p14:tracePt t="73314" x="841375" y="1504950"/>
          <p14:tracePt t="73328" x="822325" y="1484313"/>
          <p14:tracePt t="73331" x="803275" y="1465263"/>
          <p14:tracePt t="73340" x="784225" y="1452563"/>
          <p14:tracePt t="73353" x="771525" y="1439863"/>
          <p14:tracePt t="73355" x="752475" y="1427163"/>
          <p14:tracePt t="73363" x="733425" y="1420813"/>
          <p14:tracePt t="73372" x="714375" y="1414463"/>
          <p14:tracePt t="73378" x="688975" y="1401763"/>
          <p14:tracePt t="73389" x="661988" y="1395413"/>
          <p14:tracePt t="73404" x="623888" y="1376363"/>
          <p14:tracePt t="73414" x="598488" y="1376363"/>
          <p14:tracePt t="73426" x="566738" y="1363663"/>
          <p14:tracePt t="73436" x="496888" y="1338263"/>
          <p14:tracePt t="73448" x="458788" y="1331913"/>
          <p14:tracePt t="73452" x="427038" y="1325563"/>
          <p14:tracePt t="73464" x="388938" y="1319213"/>
          <p14:tracePt t="73472" x="357188" y="1319213"/>
          <p14:tracePt t="73478" x="325438" y="1312863"/>
          <p14:tracePt t="73489" x="300038" y="1312863"/>
          <p14:tracePt t="73491" x="280988" y="1312863"/>
          <p14:tracePt t="73502" x="268288" y="1312863"/>
          <p14:tracePt t="73507" x="255588" y="1312863"/>
          <p14:tracePt t="73518" x="249238" y="1312863"/>
          <p14:tracePt t="73523" x="236538" y="1312863"/>
          <p14:tracePt t="73531" x="222250" y="1312863"/>
          <p14:tracePt t="73547" x="209550" y="1312863"/>
          <p14:tracePt t="73555" x="203200" y="1312863"/>
          <p14:tracePt t="73571" x="196850" y="1312863"/>
          <p14:tracePt t="73578" x="190500" y="1312863"/>
          <p14:tracePt t="73596" x="177800" y="1319213"/>
          <p14:tracePt t="73607" x="171450" y="1325563"/>
          <p14:tracePt t="73622" x="152400" y="1344613"/>
          <p14:tracePt t="73631" x="139700" y="1357313"/>
          <p14:tracePt t="73647" x="114300" y="1382713"/>
          <p14:tracePt t="73655" x="107950" y="1389063"/>
          <p14:tracePt t="73663" x="95250" y="1395413"/>
          <p14:tracePt t="73675" x="88900" y="1408113"/>
          <p14:tracePt t="73727" x="82550" y="1408113"/>
          <p14:tracePt t="73739" x="76200" y="1408113"/>
          <p14:tracePt t="73749" x="69850" y="1414463"/>
          <p14:tracePt t="73771" x="69850" y="1420813"/>
          <p14:tracePt t="73778" x="63500" y="1427163"/>
          <p14:tracePt t="73804" x="57150" y="1427163"/>
          <p14:tracePt t="73812" x="57150" y="1433513"/>
          <p14:tracePt t="73822" x="57150" y="1439863"/>
          <p14:tracePt t="73838" x="44450" y="1446213"/>
          <p14:tracePt t="73845" x="44450" y="1452563"/>
          <p14:tracePt t="73856" x="44450" y="1458913"/>
          <p14:tracePt t="73868" x="38100" y="1471613"/>
          <p14:tracePt t="73877" x="38100" y="1477963"/>
          <p14:tracePt t="73887" x="38100" y="1490663"/>
          <p14:tracePt t="73892" x="38100" y="1504950"/>
          <p14:tracePt t="73907" x="38100" y="1524000"/>
          <p14:tracePt t="73923" x="38100" y="1530350"/>
          <p14:tracePt t="73934" x="38100" y="1543050"/>
          <p14:tracePt t="73953" x="38100" y="1549400"/>
          <p14:tracePt t="73955" x="38100" y="1555750"/>
          <p14:tracePt t="73963" x="38100" y="1562100"/>
          <p14:tracePt t="73979" x="38100" y="1568450"/>
          <p14:tracePt t="73989" x="38100" y="1574800"/>
          <p14:tracePt t="73996" x="38100" y="1587500"/>
          <p14:tracePt t="74006" x="38100" y="1593850"/>
          <p14:tracePt t="74012" x="38100" y="1600200"/>
          <p14:tracePt t="74020" x="44450" y="1612900"/>
          <p14:tracePt t="74028" x="50800" y="1619250"/>
          <p14:tracePt t="74038" x="57150" y="1619250"/>
          <p14:tracePt t="74054" x="57150" y="1638300"/>
          <p14:tracePt t="74073" x="57150" y="1644650"/>
          <p14:tracePt t="74086" x="69850" y="1657350"/>
          <p14:tracePt t="74095" x="69850" y="1663700"/>
          <p14:tracePt t="74103" x="82550" y="1670050"/>
          <p14:tracePt t="74107" x="95250" y="1682750"/>
          <p14:tracePt t="74116" x="107950" y="1689100"/>
          <p14:tracePt t="74123" x="120650" y="1695450"/>
          <p14:tracePt t="74131" x="139700" y="1708150"/>
          <p14:tracePt t="74139" x="158750" y="1720850"/>
          <p14:tracePt t="74147" x="177800" y="1727200"/>
          <p14:tracePt t="74157" x="196850" y="1733550"/>
          <p14:tracePt t="74170" x="209550" y="1739900"/>
          <p14:tracePt t="74174" x="230188" y="1746250"/>
          <p14:tracePt t="74182" x="242888" y="1752600"/>
          <p14:tracePt t="74196" x="274638" y="1765300"/>
          <p14:tracePt t="74205" x="293688" y="1765300"/>
          <p14:tracePt t="74216" x="312738" y="1765300"/>
          <p14:tracePt t="74224" x="319088" y="1765300"/>
          <p14:tracePt t="74229" x="331788" y="1765300"/>
          <p14:tracePt t="74241" x="338138" y="1765300"/>
          <p14:tracePt t="74243" x="350838" y="1765300"/>
          <p14:tracePt t="74254" x="363538" y="1771650"/>
          <p14:tracePt t="74259" x="369888" y="1771650"/>
          <p14:tracePt t="74271" x="382588" y="1771650"/>
          <p14:tracePt t="74275" x="395288" y="1771650"/>
          <p14:tracePt t="74283" x="401638" y="1771650"/>
          <p14:tracePt t="74291" x="414338" y="1771650"/>
          <p14:tracePt t="74299" x="420688" y="1771650"/>
          <p14:tracePt t="74307" x="433388" y="1771650"/>
          <p14:tracePt t="74316" x="439738" y="1771650"/>
          <p14:tracePt t="74331" x="446088" y="1771650"/>
          <p14:tracePt t="74339" x="452438" y="1771650"/>
          <p14:tracePt t="74347" x="458788" y="1771650"/>
          <p14:tracePt t="74355" x="465138" y="1771650"/>
          <p14:tracePt t="74363" x="477838" y="1771650"/>
          <p14:tracePt t="74371" x="484188" y="1771650"/>
          <p14:tracePt t="74380" x="490538" y="1771650"/>
          <p14:tracePt t="74389" x="496888" y="1771650"/>
          <p14:tracePt t="74397" x="503238" y="1771650"/>
          <p14:tracePt t="74404" x="509588" y="1771650"/>
          <p14:tracePt t="74412" x="515938" y="1771650"/>
          <p14:tracePt t="74429" x="528638" y="1771650"/>
          <p14:tracePt t="74444" x="534988" y="1771650"/>
          <p14:tracePt t="74451" x="547688" y="1771650"/>
          <p14:tracePt t="74467" x="560388" y="1771650"/>
          <p14:tracePt t="74475" x="566738" y="1771650"/>
          <p14:tracePt t="74491" x="573088" y="1771650"/>
          <p14:tracePt t="74499" x="585788" y="1771650"/>
          <p14:tracePt t="74508" x="592138" y="1771650"/>
          <p14:tracePt t="74515" x="598488" y="1771650"/>
          <p14:tracePt t="74523" x="604838" y="1771650"/>
          <p14:tracePt t="74531" x="611188" y="1771650"/>
          <p14:tracePt t="74539" x="623888" y="1771650"/>
          <p14:tracePt t="74547" x="623888" y="1765300"/>
          <p14:tracePt t="74555" x="636588" y="1758950"/>
          <p14:tracePt t="74563" x="642938" y="1758950"/>
          <p14:tracePt t="74579" x="649288" y="1758950"/>
          <p14:tracePt t="74589" x="655638" y="1758950"/>
          <p14:tracePt t="74611" x="661988" y="1758950"/>
          <p14:tracePt t="74622" x="668338" y="1758950"/>
          <p14:tracePt t="74630" x="674688" y="1752600"/>
          <p14:tracePt t="74646" x="681038" y="1752600"/>
          <p14:tracePt t="74655" x="688975" y="1752600"/>
          <p14:tracePt t="74659" x="695325" y="1746250"/>
          <p14:tracePt t="74669" x="701675" y="1746250"/>
          <p14:tracePt t="74675" x="708025" y="1746250"/>
          <p14:tracePt t="74692" x="714375" y="1746250"/>
          <p14:tracePt t="74699" x="720725" y="1746250"/>
          <p14:tracePt t="74715" x="727075" y="1746250"/>
          <p14:tracePt t="74724" x="733425" y="1746250"/>
          <p14:tracePt t="74731" x="739775" y="1746250"/>
          <p14:tracePt t="74747" x="746125" y="1746250"/>
          <p14:tracePt t="74756" x="758825" y="1739900"/>
          <p14:tracePt t="74763" x="765175" y="1739900"/>
          <p14:tracePt t="74773" x="777875" y="1739900"/>
          <p14:tracePt t="74779" x="784225" y="1739900"/>
          <p14:tracePt t="74789" x="790575" y="1739900"/>
          <p14:tracePt t="74796" x="796925" y="1739900"/>
          <p14:tracePt t="74806" x="803275" y="1733550"/>
          <p14:tracePt t="74812" x="815975" y="1727200"/>
          <p14:tracePt t="74822" x="828675" y="1727200"/>
          <p14:tracePt t="74829" x="835025" y="1714500"/>
          <p14:tracePt t="74838" x="854075" y="1708150"/>
          <p14:tracePt t="74846" x="866775" y="1708150"/>
          <p14:tracePt t="74854" x="879475" y="1701800"/>
          <p14:tracePt t="74867" x="892175" y="1689100"/>
          <p14:tracePt t="74876" x="898525" y="1682750"/>
          <p14:tracePt t="74891" x="904875" y="1676400"/>
          <p14:tracePt t="74911" x="911225" y="1663700"/>
          <p14:tracePt t="74915" x="911225" y="1657350"/>
          <p14:tracePt t="74924" x="911225" y="1651000"/>
          <p14:tracePt t="74931" x="911225" y="1638300"/>
          <p14:tracePt t="74939" x="911225" y="1625600"/>
          <p14:tracePt t="74947" x="911225" y="1612900"/>
          <p14:tracePt t="74956" x="911225" y="1600200"/>
          <p14:tracePt t="74963" x="911225" y="1581150"/>
          <p14:tracePt t="74973" x="911225" y="1568450"/>
          <p14:tracePt t="74979" x="911225" y="1555750"/>
          <p14:tracePt t="74988" x="911225" y="1549400"/>
          <p14:tracePt t="74995" x="911225" y="1536700"/>
          <p14:tracePt t="75004" x="911225" y="1517650"/>
          <p14:tracePt t="75018" x="904875" y="1497013"/>
          <p14:tracePt t="75022" x="892175" y="1490663"/>
          <p14:tracePt t="75030" x="885825" y="1477963"/>
          <p14:tracePt t="75045" x="873125" y="1458913"/>
          <p14:tracePt t="75063" x="866775" y="1458913"/>
          <p14:tracePt t="75076" x="860425" y="1458913"/>
          <p14:tracePt t="75089" x="854075" y="1458913"/>
          <p14:tracePt t="75091" x="847725" y="1458913"/>
          <p14:tracePt t="75099" x="835025" y="1458913"/>
          <p14:tracePt t="75107" x="822325" y="1458913"/>
          <p14:tracePt t="75115" x="796925" y="1458913"/>
          <p14:tracePt t="75123" x="771525" y="1458913"/>
          <p14:tracePt t="75131" x="746125" y="1458913"/>
          <p14:tracePt t="75140" x="727075" y="1458913"/>
          <p14:tracePt t="75147" x="701675" y="1458913"/>
          <p14:tracePt t="75156" x="681038" y="1458913"/>
          <p14:tracePt t="75163" x="668338" y="1458913"/>
          <p14:tracePt t="75173" x="649288" y="1458913"/>
          <p14:tracePt t="75179" x="630238" y="1458913"/>
          <p14:tracePt t="75189" x="623888" y="1458913"/>
          <p14:tracePt t="75197" x="611188" y="1458913"/>
          <p14:tracePt t="75205" x="604838" y="1452563"/>
          <p14:tracePt t="75221" x="598488" y="1452563"/>
          <p14:tracePt t="75229" x="585788" y="1452563"/>
          <p14:tracePt t="75254" x="566738" y="1452563"/>
          <p14:tracePt t="75261" x="560388" y="1452563"/>
          <p14:tracePt t="75273" x="554038" y="1452563"/>
          <p14:tracePt t="75285" x="547688" y="1452563"/>
          <p14:tracePt t="75315" x="541338" y="1452563"/>
          <p14:tracePt t="75331" x="534988" y="1452563"/>
          <p14:tracePt t="75667" x="528638" y="1452563"/>
          <p14:tracePt t="75724" x="522288" y="1452563"/>
          <p14:tracePt t="75733" x="515938" y="1452563"/>
          <p14:tracePt t="75747" x="509588" y="1452563"/>
          <p14:tracePt t="75759" x="503238" y="1452563"/>
          <p14:tracePt t="75774" x="490538" y="1452563"/>
          <p14:tracePt t="75779" x="484188" y="1452563"/>
          <p14:tracePt t="75804" x="477838" y="1452563"/>
          <p14:tracePt t="75807" x="465138" y="1452563"/>
          <p14:tracePt t="75825" x="452438" y="1452563"/>
          <p14:tracePt t="75832" x="446088" y="1452563"/>
          <p14:tracePt t="75836" x="433388" y="1458913"/>
          <p14:tracePt t="75845" x="420688" y="1458913"/>
          <p14:tracePt t="75854" x="407988" y="1465263"/>
          <p14:tracePt t="75859" x="401638" y="1471613"/>
          <p14:tracePt t="75871" x="388938" y="1477963"/>
          <p14:tracePt t="75876" x="369888" y="1484313"/>
          <p14:tracePt t="75883" x="363538" y="1490663"/>
          <p14:tracePt t="75895" x="357188" y="1490663"/>
          <p14:tracePt t="75904" x="350838" y="1497013"/>
          <p14:tracePt t="75914" x="344488" y="1504950"/>
          <p14:tracePt t="75927" x="338138" y="1511300"/>
          <p14:tracePt t="75941" x="331788" y="1511300"/>
          <p14:tracePt t="75987" x="325438" y="1517650"/>
          <p14:tracePt t="76012" x="319088" y="1524000"/>
          <p14:tracePt t="76030" x="312738" y="1530350"/>
          <p14:tracePt t="76045" x="306388" y="1536700"/>
          <p14:tracePt t="76055" x="306388" y="1543050"/>
          <p14:tracePt t="76059" x="306388" y="1549400"/>
          <p14:tracePt t="76076" x="306388" y="1555750"/>
          <p14:tracePt t="76083" x="306388" y="1562100"/>
          <p14:tracePt t="76100" x="300038" y="1562100"/>
          <p14:tracePt t="76107" x="300038" y="1568450"/>
          <p14:tracePt t="76115" x="300038" y="1574800"/>
          <p14:tracePt t="76124" x="300038" y="1581150"/>
          <p14:tracePt t="76140" x="300038" y="1587500"/>
          <p14:tracePt t="76150" x="300038" y="1593850"/>
          <p14:tracePt t="76163" x="293688" y="1600200"/>
          <p14:tracePt t="76172" x="293688" y="1606550"/>
          <p14:tracePt t="76181" x="293688" y="1612900"/>
          <p14:tracePt t="76197" x="293688" y="1619250"/>
          <p14:tracePt t="76207" x="293688" y="1625600"/>
          <p14:tracePt t="76217" x="293688" y="1631950"/>
          <p14:tracePt t="76219" x="293688" y="1638300"/>
          <p14:tracePt t="76236" x="293688" y="1644650"/>
          <p14:tracePt t="76249" x="287338" y="1651000"/>
          <p14:tracePt t="76270" x="287338" y="1657350"/>
          <p14:tracePt t="76475" x="287338" y="1670050"/>
          <p14:tracePt t="76486" x="287338" y="1682750"/>
          <p14:tracePt t="76491" x="287338" y="1689100"/>
          <p14:tracePt t="76504" x="293688" y="1701800"/>
          <p14:tracePt t="76510" x="306388" y="1714500"/>
          <p14:tracePt t="76516" x="319088" y="1727200"/>
          <p14:tracePt t="76529" x="331788" y="1733550"/>
          <p14:tracePt t="76537" x="344488" y="1746250"/>
          <p14:tracePt t="76540" x="350838" y="1752600"/>
          <p14:tracePt t="76557" x="376238" y="1765300"/>
          <p14:tracePt t="76563" x="395288" y="1778000"/>
          <p14:tracePt t="76579" x="414338" y="1784350"/>
          <p14:tracePt t="76591" x="427038" y="1790700"/>
          <p14:tracePt t="76595" x="433388" y="1797050"/>
          <p14:tracePt t="76609" x="446088" y="1803400"/>
          <p14:tracePt t="76614" x="458788" y="1803400"/>
          <p14:tracePt t="76622" x="465138" y="1803400"/>
          <p14:tracePt t="76629" x="477838" y="1809750"/>
          <p14:tracePt t="76639" x="490538" y="1809750"/>
          <p14:tracePt t="76648" x="496888" y="1809750"/>
          <p14:tracePt t="76651" x="509588" y="1816100"/>
          <p14:tracePt t="76662" x="515938" y="1816100"/>
          <p14:tracePt t="76667" x="522288" y="1816100"/>
          <p14:tracePt t="76676" x="534988" y="1816100"/>
          <p14:tracePt t="76688" x="541338" y="1816100"/>
          <p14:tracePt t="76695" x="554038" y="1816100"/>
          <p14:tracePt t="76701" x="566738" y="1816100"/>
          <p14:tracePt t="76710" x="573088" y="1816100"/>
          <p14:tracePt t="76716" x="592138" y="1816100"/>
          <p14:tracePt t="76723" x="598488" y="1816100"/>
          <p14:tracePt t="76731" x="611188" y="1816100"/>
          <p14:tracePt t="76746" x="623888" y="1816100"/>
          <p14:tracePt t="76751" x="630238" y="1816100"/>
          <p14:tracePt t="76755" x="642938" y="1816100"/>
          <p14:tracePt t="76771" x="661988" y="1816100"/>
          <p14:tracePt t="76792" x="688975" y="1822450"/>
          <p14:tracePt t="76795" x="701675" y="1822450"/>
          <p14:tracePt t="76804" x="720725" y="1822450"/>
          <p14:tracePt t="76812" x="727075" y="1822450"/>
          <p14:tracePt t="76822" x="746125" y="1822450"/>
          <p14:tracePt t="76830" x="765175" y="1822450"/>
          <p14:tracePt t="76835" x="777875" y="1822450"/>
          <p14:tracePt t="76846" x="796925" y="1822450"/>
          <p14:tracePt t="76852" x="822325" y="1822450"/>
          <p14:tracePt t="76859" x="835025" y="1822450"/>
          <p14:tracePt t="76867" x="860425" y="1822450"/>
          <p14:tracePt t="76875" x="879475" y="1822450"/>
          <p14:tracePt t="76887" x="892175" y="1822450"/>
          <p14:tracePt t="76894" x="911225" y="1822450"/>
          <p14:tracePt t="76899" x="936625" y="1822450"/>
          <p14:tracePt t="76907" x="962025" y="1822450"/>
          <p14:tracePt t="76915" x="974725" y="1822450"/>
          <p14:tracePt t="76923" x="993775" y="1822450"/>
          <p14:tracePt t="76931" x="1006475" y="1822450"/>
          <p14:tracePt t="76947" x="1012825" y="1822450"/>
          <p14:tracePt t="76955" x="1019175" y="1816100"/>
          <p14:tracePt t="76962" x="1019175" y="1809750"/>
          <p14:tracePt t="76972" x="1019175" y="1803400"/>
          <p14:tracePt t="76979" x="1019175" y="1790700"/>
          <p14:tracePt t="76988" x="1019175" y="1778000"/>
          <p14:tracePt t="76996" x="1019175" y="1758950"/>
          <p14:tracePt t="77006" x="1019175" y="1739900"/>
          <p14:tracePt t="77012" x="1019175" y="1727200"/>
          <p14:tracePt t="77021" x="1019175" y="1708150"/>
          <p14:tracePt t="77029" x="1019175" y="1689100"/>
          <p14:tracePt t="77038" x="1012825" y="1670050"/>
          <p14:tracePt t="77046" x="1000125" y="1657350"/>
          <p14:tracePt t="77054" x="987425" y="1638300"/>
          <p14:tracePt t="77059" x="981075" y="1625600"/>
          <p14:tracePt t="77067" x="968375" y="1612900"/>
          <p14:tracePt t="77075" x="962025" y="1606550"/>
          <p14:tracePt t="77083" x="955675" y="1593850"/>
          <p14:tracePt t="77091" x="942975" y="1581150"/>
          <p14:tracePt t="77099" x="936625" y="1574800"/>
          <p14:tracePt t="77107" x="930275" y="1574800"/>
          <p14:tracePt t="77115" x="923925" y="1574800"/>
          <p14:tracePt t="77124" x="911225" y="1568450"/>
          <p14:tracePt t="77131" x="904875" y="1562100"/>
          <p14:tracePt t="77141" x="898525" y="1555750"/>
          <p14:tracePt t="77147" x="885825" y="1555750"/>
          <p14:tracePt t="77163" x="879475" y="1555750"/>
          <p14:tracePt t="77172" x="873125" y="1555750"/>
          <p14:tracePt t="77204" x="866775" y="1555750"/>
          <p14:tracePt t="77253" x="860425" y="1555750"/>
          <p14:tracePt t="77261" x="854075" y="1555750"/>
          <p14:tracePt t="77267" x="854075" y="1549400"/>
          <p14:tracePt t="77279" x="847725" y="1549400"/>
          <p14:tracePt t="77286" x="841375" y="1543050"/>
          <p14:tracePt t="77303" x="835025" y="1536700"/>
          <p14:tracePt t="77310" x="822325" y="1536700"/>
          <p14:tracePt t="77320" x="815975" y="1536700"/>
          <p14:tracePt t="77328" x="796925" y="1536700"/>
          <p14:tracePt t="77332" x="777875" y="1536700"/>
          <p14:tracePt t="77341" x="765175" y="1536700"/>
          <p14:tracePt t="77347" x="739775" y="1536700"/>
          <p14:tracePt t="77355" x="714375" y="1530350"/>
          <p14:tracePt t="77363" x="688975" y="1530350"/>
          <p14:tracePt t="77373" x="674688" y="1530350"/>
          <p14:tracePt t="77378" x="655638" y="1530350"/>
          <p14:tracePt t="77388" x="636588" y="1530350"/>
          <p14:tracePt t="77401" x="630238" y="1530350"/>
          <p14:tracePt t="77405" x="617538" y="1530350"/>
          <p14:tracePt t="77414" x="611188" y="1530350"/>
          <p14:tracePt t="77428" x="598488" y="1530350"/>
          <p14:tracePt t="77444" x="592138" y="1530350"/>
          <p14:tracePt t="77454" x="585788" y="1530350"/>
          <p14:tracePt t="77459" x="579438" y="1530350"/>
          <p14:tracePt t="78110" x="573088" y="1530350"/>
          <p14:tracePt t="78117" x="566738" y="1530350"/>
          <p14:tracePt t="78133" x="554038" y="1530350"/>
          <p14:tracePt t="78141" x="547688" y="1543050"/>
          <p14:tracePt t="78156" x="534988" y="1555750"/>
          <p14:tracePt t="78165" x="534988" y="1568450"/>
          <p14:tracePt t="78175" x="528638" y="1587500"/>
          <p14:tracePt t="78180" x="515938" y="1606550"/>
          <p14:tracePt t="78191" x="515938" y="1619250"/>
          <p14:tracePt t="78195" x="509588" y="1644650"/>
          <p14:tracePt t="78203" x="509588" y="1663700"/>
          <p14:tracePt t="78211" x="503238" y="1670050"/>
          <p14:tracePt t="78221" x="503238" y="1689100"/>
          <p14:tracePt t="78234" x="503238" y="1701800"/>
          <p14:tracePt t="78237" x="503238" y="1714500"/>
          <p14:tracePt t="78249" x="503238" y="1733550"/>
          <p14:tracePt t="78256" x="503238" y="1752600"/>
          <p14:tracePt t="78260" x="503238" y="1758950"/>
          <p14:tracePt t="78270" x="503238" y="1771650"/>
          <p14:tracePt t="78279" x="503238" y="1778000"/>
          <p14:tracePt t="78350" x="503238" y="1758950"/>
          <p14:tracePt t="78360" x="503238" y="1739900"/>
          <p14:tracePt t="78372" x="496888" y="1727200"/>
          <p14:tracePt t="78378" x="484188" y="1714500"/>
          <p14:tracePt t="78389" x="471488" y="1701800"/>
          <p14:tracePt t="78397" x="458788" y="1701800"/>
          <p14:tracePt t="78409" x="446088" y="1701800"/>
          <p14:tracePt t="78411" x="433388" y="1720850"/>
          <p14:tracePt t="78421" x="420688" y="1752600"/>
          <p14:tracePt t="78429" x="401638" y="1797050"/>
          <p14:tracePt t="78438" x="376238" y="1847850"/>
          <p14:tracePt t="78453" x="325438" y="1951038"/>
          <p14:tracePt t="78462" x="312738" y="2008188"/>
          <p14:tracePt t="78477" x="293688" y="2135188"/>
          <p14:tracePt t="78484" x="293688" y="2192338"/>
          <p14:tracePt t="78494" x="293688" y="2230438"/>
          <p14:tracePt t="78501" x="287338" y="2268538"/>
          <p14:tracePt t="78506" x="287338" y="2300288"/>
          <p14:tracePt t="78519" x="274638" y="2325688"/>
          <p14:tracePt t="78523" x="274638" y="2344738"/>
          <p14:tracePt t="78531" x="261938" y="2365375"/>
          <p14:tracePt t="78539" x="255588" y="2378075"/>
          <p14:tracePt t="78547" x="255588" y="2397125"/>
          <p14:tracePt t="78555" x="255588" y="2409825"/>
          <p14:tracePt t="78563" x="255588" y="2422525"/>
          <p14:tracePt t="78573" x="255588" y="2435225"/>
          <p14:tracePt t="78585" x="255588" y="2447925"/>
          <p14:tracePt t="78588" x="255588" y="2454275"/>
          <p14:tracePt t="78663" x="255588" y="2447925"/>
          <p14:tracePt t="78671" x="255588" y="2403475"/>
          <p14:tracePt t="78679" x="255588" y="2359025"/>
          <p14:tracePt t="78686" x="255588" y="2319338"/>
          <p14:tracePt t="78695" x="255588" y="2281238"/>
          <p14:tracePt t="78707" x="261938" y="2255838"/>
          <p14:tracePt t="78711" x="268288" y="2243138"/>
          <p14:tracePt t="78716" x="280988" y="2230438"/>
          <p14:tracePt t="78733" x="319088" y="2217738"/>
          <p14:tracePt t="78741" x="350838" y="2217738"/>
          <p14:tracePt t="78750" x="382588" y="2217738"/>
          <p14:tracePt t="78755" x="433388" y="2243138"/>
          <p14:tracePt t="78768" x="477838" y="2274888"/>
          <p14:tracePt t="78772" x="528638" y="2312988"/>
          <p14:tracePt t="78782" x="585788" y="2365375"/>
          <p14:tracePt t="78792" x="642938" y="2422525"/>
          <p14:tracePt t="78798" x="720725" y="2505075"/>
          <p14:tracePt t="78808" x="796925" y="2587625"/>
          <p14:tracePt t="78811" x="885825" y="2695575"/>
          <p14:tracePt t="78821" x="1000125" y="2830513"/>
          <p14:tracePt t="78829" x="1139825" y="3008313"/>
          <p14:tracePt t="78839" x="1312863" y="3251200"/>
          <p14:tracePt t="78845" x="1446213" y="3467100"/>
          <p14:tracePt t="78853" x="1560513" y="3659188"/>
          <p14:tracePt t="78861" x="1663700" y="3862388"/>
          <p14:tracePt t="78869" x="1727200" y="3983038"/>
          <p14:tracePt t="78877" x="1752600" y="4052888"/>
          <p14:tracePt t="78883" x="1765300" y="4092575"/>
          <p14:tracePt t="78891" x="1771650" y="4111625"/>
          <p14:tracePt t="78902" x="1771650" y="4124325"/>
          <p14:tracePt t="78911" x="1765300" y="4137025"/>
          <p14:tracePt t="78915" x="1746250" y="4149725"/>
          <p14:tracePt t="78926" x="1733550" y="4156075"/>
          <p14:tracePt t="78938" x="1720850" y="4156075"/>
          <p14:tracePt t="78943" x="1701800" y="4162425"/>
          <p14:tracePt t="78948" x="1682750" y="4162425"/>
          <p14:tracePt t="78959" x="1663700" y="4168775"/>
          <p14:tracePt t="78964" x="1638300" y="4168775"/>
          <p14:tracePt t="78974" x="1612900" y="4168775"/>
          <p14:tracePt t="78985" x="1579563" y="4168775"/>
          <p14:tracePt t="78987" x="1547813" y="4168775"/>
          <p14:tracePt t="78995" x="1522413" y="4162425"/>
          <p14:tracePt t="79005" x="1497013" y="4149725"/>
          <p14:tracePt t="79012" x="1471613" y="4137025"/>
          <p14:tracePt t="79020" x="1433513" y="4124325"/>
          <p14:tracePt t="79028" x="1395413" y="4092575"/>
          <p14:tracePt t="79036" x="1357313" y="4046538"/>
          <p14:tracePt t="79045" x="1306513" y="3983038"/>
          <p14:tracePt t="79053" x="1262063" y="3906838"/>
          <p14:tracePt t="79060" x="1217613" y="3817938"/>
          <p14:tracePt t="79067" x="1192213" y="3722688"/>
          <p14:tracePt t="79076" x="1173163" y="3613150"/>
          <p14:tracePt t="79083" x="1173163" y="3486150"/>
          <p14:tracePt t="79091" x="1173163" y="3371850"/>
          <p14:tracePt t="79099" x="1185863" y="3251200"/>
          <p14:tracePt t="79107" x="1230313" y="3128963"/>
          <p14:tracePt t="79116" x="1306513" y="3008313"/>
          <p14:tracePt t="79124" x="1395413" y="2906713"/>
          <p14:tracePt t="79132" x="1528763" y="2805113"/>
          <p14:tracePt t="79140" x="1701800" y="2708275"/>
          <p14:tracePt t="79148" x="1898650" y="2632075"/>
          <p14:tracePt t="79156" x="2103438" y="2562225"/>
          <p14:tracePt t="79163" x="2293938" y="2511425"/>
          <p14:tracePt t="79173" x="2459038" y="2479675"/>
          <p14:tracePt t="79179" x="2587625" y="2447925"/>
          <p14:tracePt t="79189" x="2682875" y="2428875"/>
          <p14:tracePt t="79196" x="2759075" y="2428875"/>
          <p14:tracePt t="79206" x="2822575" y="2422525"/>
          <p14:tracePt t="79212" x="2854325" y="2422525"/>
          <p14:tracePt t="79222" x="2873375" y="2422525"/>
          <p14:tracePt t="79238" x="2886075" y="2416175"/>
          <p14:tracePt t="79253" x="2892425" y="2409825"/>
          <p14:tracePt t="79260" x="2892425" y="2397125"/>
          <p14:tracePt t="79268" x="2892425" y="2384425"/>
          <p14:tracePt t="79276" x="2892425" y="2365375"/>
          <p14:tracePt t="79284" x="2892425" y="2338388"/>
          <p14:tracePt t="79291" x="2892425" y="2312988"/>
          <p14:tracePt t="79299" x="2886075" y="2281238"/>
          <p14:tracePt t="79307" x="2873375" y="2236788"/>
          <p14:tracePt t="79315" x="2847975" y="2192338"/>
          <p14:tracePt t="79324" x="2822575" y="2135188"/>
          <p14:tracePt t="79332" x="2797175" y="2065338"/>
          <p14:tracePt t="79342" x="2771775" y="2001838"/>
          <p14:tracePt t="79347" x="2740025" y="1924050"/>
          <p14:tracePt t="79358" x="2714625" y="1841500"/>
          <p14:tracePt t="79363" x="2689225" y="1765300"/>
          <p14:tracePt t="79375" x="2663825" y="1689100"/>
          <p14:tracePt t="79379" x="2644775" y="1625600"/>
          <p14:tracePt t="79389" x="2632075" y="1568450"/>
          <p14:tracePt t="79396" x="2625725" y="1536700"/>
          <p14:tracePt t="79406" x="2619375" y="1497013"/>
          <p14:tracePt t="79413" x="2619375" y="1477963"/>
          <p14:tracePt t="79421" x="2619375" y="1458913"/>
          <p14:tracePt t="79429" x="2619375" y="1439863"/>
          <p14:tracePt t="79436" x="2619375" y="1433513"/>
          <p14:tracePt t="79446" x="2619375" y="1420813"/>
          <p14:tracePt t="79453" x="2619375" y="1408113"/>
          <p14:tracePt t="79460" x="2613025" y="1408113"/>
          <p14:tracePt t="79467" x="2606675" y="1395413"/>
          <p14:tracePt t="79480" x="2600325" y="1382713"/>
          <p14:tracePt t="79488" x="2593975" y="1370013"/>
          <p14:tracePt t="79496" x="2587625" y="1350963"/>
          <p14:tracePt t="79503" x="2581275" y="1331913"/>
          <p14:tracePt t="79517" x="2574925" y="1300163"/>
          <p14:tracePt t="79524" x="2568575" y="1281113"/>
          <p14:tracePt t="79534" x="2562225" y="1268413"/>
          <p14:tracePt t="79539" x="2562225" y="1262063"/>
          <p14:tracePt t="79547" x="2555875" y="1249363"/>
          <p14:tracePt t="79558" x="2555875" y="1236663"/>
          <p14:tracePt t="79569" x="2549525" y="1236663"/>
          <p14:tracePt t="79573" x="2543175" y="1223963"/>
          <p14:tracePt t="79583" x="2543175" y="1217613"/>
          <p14:tracePt t="79595" x="2536825" y="1211263"/>
          <p14:tracePt t="79609" x="2530475" y="1204913"/>
          <p14:tracePt t="79611" x="2524125" y="1198563"/>
          <p14:tracePt t="79621" x="2517775" y="1192213"/>
          <p14:tracePt t="79628" x="2509838" y="1179513"/>
          <p14:tracePt t="79654" x="2497138" y="1154113"/>
          <p14:tracePt t="79664" x="2484438" y="1135063"/>
          <p14:tracePt t="79672" x="2471738" y="1109663"/>
          <p14:tracePt t="79683" x="2459038" y="1084263"/>
          <p14:tracePt t="79687" x="2433638" y="1050925"/>
          <p14:tracePt t="79692" x="2414588" y="1012825"/>
          <p14:tracePt t="79702" x="2389188" y="974725"/>
          <p14:tracePt t="79707" x="2370138" y="936625"/>
          <p14:tracePt t="79717" x="2344738" y="898525"/>
          <p14:tracePt t="79723" x="2325688" y="860425"/>
          <p14:tracePt t="79731" x="2300288" y="822325"/>
          <p14:tracePt t="79739" x="2268538" y="784225"/>
          <p14:tracePt t="79753" x="2249488" y="752475"/>
          <p14:tracePt t="79758" x="2230438" y="720725"/>
          <p14:tracePt t="79769" x="2217738" y="701675"/>
          <p14:tracePt t="79783" x="2205038" y="695325"/>
          <p14:tracePt t="79903" x="2192338" y="682625"/>
          <p14:tracePt t="79925" x="2192338" y="676275"/>
          <p14:tracePt t="79932" x="2179638" y="669925"/>
          <p14:tracePt t="79940" x="2166938" y="663575"/>
          <p14:tracePt t="79948" x="2147888" y="650875"/>
          <p14:tracePt t="79958" x="2122488" y="636588"/>
          <p14:tracePt t="79963" x="2090738" y="623888"/>
          <p14:tracePt t="79971" x="2044700" y="604838"/>
          <p14:tracePt t="79979" x="1993900" y="592138"/>
          <p14:tracePt t="79989" x="1949450" y="573088"/>
          <p14:tracePt t="79995" x="1911350" y="560388"/>
          <p14:tracePt t="80005" x="1892300" y="554038"/>
          <p14:tracePt t="80012" x="1873250" y="554038"/>
          <p14:tracePt t="80021" x="1854200" y="547688"/>
          <p14:tracePt t="80028" x="1835150" y="541338"/>
          <p14:tracePt t="80036" x="1828800" y="541338"/>
          <p14:tracePt t="80054" x="1809750" y="534988"/>
          <p14:tracePt t="80061" x="1803400" y="534988"/>
          <p14:tracePt t="80072" x="1797050" y="534988"/>
          <p14:tracePt t="80081" x="1790700" y="534988"/>
          <p14:tracePt t="80095" x="1784350" y="534988"/>
          <p14:tracePt t="80135" x="1778000" y="528638"/>
          <p14:tracePt t="80152" x="1771650" y="528638"/>
          <p14:tracePt t="80207" x="1771650" y="522288"/>
          <p14:tracePt t="80243" x="1784350" y="522288"/>
          <p14:tracePt t="80251" x="1816100" y="522288"/>
          <p14:tracePt t="80259" x="1860550" y="522288"/>
          <p14:tracePt t="80269" x="1898650" y="522288"/>
          <p14:tracePt t="80277" x="1936750" y="522288"/>
          <p14:tracePt t="80283" x="1968500" y="522288"/>
          <p14:tracePt t="80295" x="1981200" y="522288"/>
          <p14:tracePt t="80304" x="1993900" y="522288"/>
          <p14:tracePt t="80310" x="2006600" y="522288"/>
          <p14:tracePt t="80495" x="2012950" y="522288"/>
          <p14:tracePt t="80505" x="2025650" y="522288"/>
          <p14:tracePt t="80514" x="2044700" y="522288"/>
          <p14:tracePt t="80519" x="2071688" y="522288"/>
          <p14:tracePt t="80528" x="2103438" y="522288"/>
          <p14:tracePt t="80541" x="2141538" y="522288"/>
          <p14:tracePt t="80548" x="2154238" y="522288"/>
          <p14:tracePt t="80659" x="2160588" y="522288"/>
          <p14:tracePt t="80667" x="2166938" y="528638"/>
          <p14:tracePt t="80676" x="2166938" y="534988"/>
          <p14:tracePt t="80683" x="2166938" y="541338"/>
          <p14:tracePt t="80691" x="2166938" y="554038"/>
          <p14:tracePt t="80699" x="2154238" y="573088"/>
          <p14:tracePt t="80707" x="2147888" y="579438"/>
          <p14:tracePt t="80716" x="2141538" y="592138"/>
          <p14:tracePt t="80723" x="2141538" y="604838"/>
          <p14:tracePt t="80732" x="2128838" y="617538"/>
          <p14:tracePt t="80740" x="2122488" y="630238"/>
          <p14:tracePt t="80747" x="2122488" y="644525"/>
          <p14:tracePt t="80755" x="2116138" y="657225"/>
          <p14:tracePt t="80763" x="2109788" y="663575"/>
          <p14:tracePt t="80772" x="2097088" y="682625"/>
          <p14:tracePt t="80779" x="2097088" y="695325"/>
          <p14:tracePt t="80788" x="2084388" y="708025"/>
          <p14:tracePt t="80795" x="2071688" y="727075"/>
          <p14:tracePt t="80804" x="2058988" y="739775"/>
          <p14:tracePt t="80812" x="2051050" y="752475"/>
          <p14:tracePt t="80821" x="2044700" y="765175"/>
          <p14:tracePt t="80829" x="2038350" y="771525"/>
          <p14:tracePt t="80836" x="2038350" y="777875"/>
          <p14:tracePt t="80845" x="2025650" y="790575"/>
          <p14:tracePt t="80862" x="2019300" y="796925"/>
          <p14:tracePt t="80892" x="2012950" y="803275"/>
          <p14:tracePt t="82848" x="2019300" y="822325"/>
          <p14:tracePt t="82858" x="2032000" y="841375"/>
          <p14:tracePt t="82870" x="2071688" y="904875"/>
          <p14:tracePt t="82880" x="2084388" y="930275"/>
          <p14:tracePt t="82888" x="2103438" y="955675"/>
          <p14:tracePt t="82895" x="2116138" y="981075"/>
          <p14:tracePt t="82917" x="2135188" y="1044575"/>
          <p14:tracePt t="82925" x="2141538" y="1050925"/>
          <p14:tracePt t="82935" x="2147888" y="1063625"/>
          <p14:tracePt t="82940" x="2154238" y="1069975"/>
          <p14:tracePt t="84384" x="2160588" y="1069975"/>
          <p14:tracePt t="84471" x="2166938" y="1069975"/>
          <p14:tracePt t="84478" x="2173288" y="1069975"/>
          <p14:tracePt t="84492" x="2179638" y="1069975"/>
          <p14:tracePt t="84558" x="2185988" y="1069975"/>
          <p14:tracePt t="84568" x="2192338" y="1069975"/>
          <p14:tracePt t="84577" x="2192338" y="1077913"/>
          <p14:tracePt t="84588" x="2211388" y="1096963"/>
          <p14:tracePt t="84598" x="2224088" y="1109663"/>
          <p14:tracePt t="84612" x="2249488" y="1141413"/>
          <p14:tracePt t="84620" x="2262188" y="1154113"/>
          <p14:tracePt t="84643" x="2268538" y="1160463"/>
          <p14:tracePt t="84652" x="2268538" y="1166813"/>
          <p14:tracePt t="84725" x="2268538" y="1173163"/>
          <p14:tracePt t="84733" x="2262188" y="1173163"/>
          <p14:tracePt t="84748" x="2255838" y="1179513"/>
          <p14:tracePt t="84759" x="2243138" y="1185863"/>
          <p14:tracePt t="84767" x="2236788" y="1185863"/>
          <p14:tracePt t="84772" x="2224088" y="1192213"/>
          <p14:tracePt t="84786" x="2205038" y="1192213"/>
          <p14:tracePt t="84789" x="2185988" y="1198563"/>
          <p14:tracePt t="84797" x="2160588" y="1198563"/>
          <p14:tracePt t="84809" x="2135188" y="1198563"/>
          <p14:tracePt t="84812" x="2116138" y="1198563"/>
          <p14:tracePt t="84823" x="2109788" y="1198563"/>
          <p14:tracePt t="84833" x="2097088" y="1198563"/>
          <p14:tracePt t="85470" x="2103438" y="1192213"/>
          <p14:tracePt t="85485" x="2128838" y="1179513"/>
          <p14:tracePt t="85494" x="2154238" y="1173163"/>
          <p14:tracePt t="85505" x="2179638" y="1166813"/>
          <p14:tracePt t="85512" x="2205038" y="1166813"/>
          <p14:tracePt t="85520" x="2224088" y="1160463"/>
          <p14:tracePt t="85528" x="2236788" y="1160463"/>
          <p14:tracePt t="85532" x="2249488" y="1160463"/>
          <p14:tracePt t="85543" x="2262188" y="1160463"/>
          <p14:tracePt t="85547" x="2268538" y="1160463"/>
          <p14:tracePt t="85555" x="2287588" y="1160463"/>
          <p14:tracePt t="85567" x="2293938" y="1160463"/>
          <p14:tracePt t="85571" x="2306638" y="1160463"/>
          <p14:tracePt t="85581" x="2319338" y="1160463"/>
          <p14:tracePt t="85686" x="2312988" y="1166813"/>
          <p14:tracePt t="85696" x="2293938" y="1179513"/>
          <p14:tracePt t="85703" x="2274888" y="1192213"/>
          <p14:tracePt t="85713" x="2262188" y="1198563"/>
          <p14:tracePt t="85721" x="2243138" y="1198563"/>
          <p14:tracePt t="85727" x="2224088" y="1211263"/>
          <p14:tracePt t="85737" x="2205038" y="1217613"/>
          <p14:tracePt t="85750" x="2185988" y="1230313"/>
          <p14:tracePt t="85758" x="2173288" y="1236663"/>
          <p14:tracePt t="85767" x="2173288" y="1243013"/>
          <p14:tracePt t="85779" x="2166938" y="1243013"/>
          <p14:tracePt t="85859" x="2160588" y="1243013"/>
          <p14:tracePt t="85876" x="2154238" y="1243013"/>
          <p14:tracePt t="85891" x="2147888" y="1243013"/>
          <p14:tracePt t="86165" x="2160588" y="1249363"/>
          <p14:tracePt t="86172" x="2192338" y="1249363"/>
          <p14:tracePt t="86179" x="2236788" y="1255713"/>
          <p14:tracePt t="86190" x="2293938" y="1262063"/>
          <p14:tracePt t="86195" x="2357438" y="1262063"/>
          <p14:tracePt t="86206" x="2408238" y="1274763"/>
          <p14:tracePt t="86211" x="2446338" y="1274763"/>
          <p14:tracePt t="86221" x="2459038" y="1274763"/>
          <p14:tracePt t="86295" x="2465388" y="1274763"/>
          <p14:tracePt t="86311" x="2465388" y="1281113"/>
          <p14:tracePt t="86320" x="2452688" y="1293813"/>
          <p14:tracePt t="86332" x="2433638" y="1306513"/>
          <p14:tracePt t="86346" x="2382838" y="1331913"/>
          <p14:tracePt t="86352" x="2357438" y="1344613"/>
          <p14:tracePt t="86360" x="2332038" y="1357313"/>
          <p14:tracePt t="86370" x="2312988" y="1363663"/>
          <p14:tracePt t="86374" x="2293938" y="1370013"/>
          <p14:tracePt t="86386" x="2274888" y="1376363"/>
          <p14:tracePt t="86392" x="2262188" y="1382713"/>
          <p14:tracePt t="86398" x="2249488" y="1389063"/>
          <p14:tracePt t="86406" x="2236788" y="1395413"/>
          <p14:tracePt t="86411" x="2224088" y="1401763"/>
          <p14:tracePt t="86422" x="2217738" y="1408113"/>
          <p14:tracePt t="86428" x="2205038" y="1414463"/>
          <p14:tracePt t="86437" x="2192338" y="1420813"/>
          <p14:tracePt t="86453" x="2173288" y="1427163"/>
          <p14:tracePt t="86463" x="2160588" y="1433513"/>
          <p14:tracePt t="86475" x="2154238" y="1433513"/>
          <p14:tracePt t="86481" x="2141538" y="1439863"/>
          <p14:tracePt t="86485" x="2135188" y="1446213"/>
          <p14:tracePt t="86495" x="2128838" y="1446213"/>
          <p14:tracePt t="86500" x="2122488" y="1446213"/>
          <p14:tracePt t="86508" x="2109788" y="1452563"/>
          <p14:tracePt t="86520" x="2109788" y="1458913"/>
          <p14:tracePt t="86523" x="2103438" y="1458913"/>
          <p14:tracePt t="86531" x="2097088" y="1458913"/>
          <p14:tracePt t="87316" x="2109788" y="1458913"/>
          <p14:tracePt t="87323" x="2135188" y="1446213"/>
          <p14:tracePt t="87333" x="2179638" y="1446213"/>
          <p14:tracePt t="87339" x="2236788" y="1439863"/>
          <p14:tracePt t="87347" x="2287588" y="1433513"/>
          <p14:tracePt t="87358" x="2344738" y="1433513"/>
          <p14:tracePt t="87368" x="2382838" y="1433513"/>
          <p14:tracePt t="87373" x="2420938" y="1427163"/>
          <p14:tracePt t="87382" x="2446338" y="1427163"/>
          <p14:tracePt t="87400" x="2471738" y="1420813"/>
          <p14:tracePt t="87535" x="2465388" y="1420813"/>
          <p14:tracePt t="87544" x="2459038" y="1420813"/>
          <p14:tracePt t="87552" x="2439988" y="1427163"/>
          <p14:tracePt t="87563" x="2420938" y="1439863"/>
          <p14:tracePt t="87569" x="2401888" y="1452563"/>
          <p14:tracePt t="87578" x="2382838" y="1458913"/>
          <p14:tracePt t="87584" x="2370138" y="1465263"/>
          <p14:tracePt t="87600" x="2338388" y="1477963"/>
          <p14:tracePt t="87606" x="2332038" y="1484313"/>
          <p14:tracePt t="87614" x="2325688" y="1484313"/>
          <p14:tracePt t="87621" x="2319338" y="1490663"/>
          <p14:tracePt t="87628" x="2312988" y="1490663"/>
          <p14:tracePt t="87755" x="2319338" y="1490663"/>
          <p14:tracePt t="87763" x="2351088" y="1490663"/>
          <p14:tracePt t="87771" x="2395538" y="1484313"/>
          <p14:tracePt t="87785" x="2452688" y="1484313"/>
          <p14:tracePt t="87788" x="2517775" y="1477963"/>
          <p14:tracePt t="87798" x="2568575" y="1477963"/>
          <p14:tracePt t="87809" x="2600325" y="1477963"/>
          <p14:tracePt t="87817" x="2619375" y="1471613"/>
          <p14:tracePt t="87885" x="2625725" y="1471613"/>
          <p14:tracePt t="87905" x="2619375" y="1471613"/>
          <p14:tracePt t="87912" x="2606675" y="1477963"/>
          <p14:tracePt t="87915" x="2581275" y="1490663"/>
          <p14:tracePt t="87929" x="2562225" y="1504950"/>
          <p14:tracePt t="87932" x="2536825" y="1524000"/>
          <p14:tracePt t="87945" x="2509838" y="1536700"/>
          <p14:tracePt t="87947" x="2490788" y="1543050"/>
          <p14:tracePt t="87966" x="2446338" y="1562100"/>
          <p14:tracePt t="87975" x="2433638" y="1568450"/>
          <p14:tracePt t="87980" x="2427288" y="1574800"/>
          <p14:tracePt t="87992" x="2420938" y="1574800"/>
          <p14:tracePt t="87995" x="2408238" y="1581150"/>
          <p14:tracePt t="88014" x="2401888" y="1581150"/>
          <p14:tracePt t="88020" x="2395538" y="1581150"/>
          <p14:tracePt t="88029" x="2389188" y="1581150"/>
          <p14:tracePt t="88053" x="2382838" y="1587500"/>
          <p14:tracePt t="88065" x="2376488" y="1587500"/>
          <p14:tracePt t="88070" x="2376488" y="1593850"/>
          <p14:tracePt t="88081" x="2370138" y="1593850"/>
          <p14:tracePt t="88086" x="2363788" y="1593850"/>
          <p14:tracePt t="88092" x="2363788" y="1600200"/>
          <p14:tracePt t="88101" x="2357438" y="1606550"/>
          <p14:tracePt t="88108" x="2344738" y="1612900"/>
          <p14:tracePt t="88120" x="2338388" y="1612900"/>
          <p14:tracePt t="88126" x="2325688" y="1625600"/>
          <p14:tracePt t="88133" x="2312988" y="1631950"/>
          <p14:tracePt t="88143" x="2300288" y="1638300"/>
          <p14:tracePt t="88147" x="2300288" y="1644650"/>
          <p14:tracePt t="88159" x="2293938" y="1644650"/>
          <p14:tracePt t="88245" x="2293938" y="1651000"/>
          <p14:tracePt t="88261" x="2306638" y="1651000"/>
          <p14:tracePt t="88272" x="2325688" y="1651000"/>
          <p14:tracePt t="88283" x="2389188" y="1638300"/>
          <p14:tracePt t="88303" x="2452688" y="1619250"/>
          <p14:tracePt t="88308" x="2478088" y="1612900"/>
          <p14:tracePt t="88317" x="2490788" y="1606550"/>
          <p14:tracePt t="88324" x="2503488" y="1606550"/>
          <p14:tracePt t="88332" x="2524125" y="1600200"/>
          <p14:tracePt t="88791" x="2530475" y="1600200"/>
          <p14:tracePt t="91395" x="2530475" y="1593850"/>
          <p14:tracePt t="91403" x="2543175" y="1593850"/>
          <p14:tracePt t="93643" x="2549525" y="1593850"/>
          <p14:tracePt t="93654" x="2555875" y="1587500"/>
          <p14:tracePt t="93661" x="2562225" y="1587500"/>
          <p14:tracePt t="93671" x="2568575" y="1581150"/>
          <p14:tracePt t="93697" x="2574925" y="1581150"/>
          <p14:tracePt t="93705" x="2581275" y="1574800"/>
          <p14:tracePt t="93718" x="2587625" y="1574800"/>
          <p14:tracePt t="93723" x="2593975" y="1574800"/>
          <p14:tracePt t="93740" x="2600325" y="1574800"/>
          <p14:tracePt t="93747" x="2606675" y="1568450"/>
          <p14:tracePt t="93760" x="2613025" y="1568450"/>
          <p14:tracePt t="93765" x="2613025" y="1562100"/>
          <p14:tracePt t="93775" x="2619375" y="1562100"/>
          <p14:tracePt t="95731" x="2625725" y="1562100"/>
          <p14:tracePt t="95750" x="2632075" y="1562100"/>
          <p14:tracePt t="95755" x="2638425" y="1562100"/>
          <p14:tracePt t="95839" x="2644775" y="1562100"/>
          <p14:tracePt t="95850" x="2651125" y="1562100"/>
          <p14:tracePt t="95857" x="2657475" y="1555750"/>
          <p14:tracePt t="95869" x="2663825" y="1530350"/>
          <p14:tracePt t="95890" x="2663825" y="1524000"/>
          <p14:tracePt t="96103" x="2670175" y="1524000"/>
          <p14:tracePt t="96118" x="2682875" y="1524000"/>
          <p14:tracePt t="96126" x="2682875" y="1530350"/>
          <p14:tracePt t="96138" x="2689225" y="1549400"/>
          <p14:tracePt t="96143" x="2695575" y="1568450"/>
          <p14:tracePt t="96155" x="2701925" y="1581150"/>
          <p14:tracePt t="96166" x="2701925" y="1625600"/>
          <p14:tracePt t="96175" x="2701925" y="1644650"/>
          <p14:tracePt t="96186" x="2701925" y="1657350"/>
          <p14:tracePt t="96194" x="2701925" y="1682750"/>
          <p14:tracePt t="96200" x="2701925" y="1701800"/>
          <p14:tracePt t="96207" x="2701925" y="1714500"/>
          <p14:tracePt t="96216" x="2689225" y="1733550"/>
          <p14:tracePt t="96219" x="2682875" y="1752600"/>
          <p14:tracePt t="96231" x="2663825" y="1778000"/>
          <p14:tracePt t="96237" x="2644775" y="1803400"/>
          <p14:tracePt t="96243" x="2613025" y="1841500"/>
          <p14:tracePt t="96252" x="2562225" y="1892300"/>
          <p14:tracePt t="96269" x="2465388" y="1976438"/>
          <p14:tracePt t="96279" x="2420938" y="2008188"/>
          <p14:tracePt t="96288" x="2389188" y="2027238"/>
          <p14:tracePt t="96294" x="2363788" y="2046288"/>
          <p14:tracePt t="96300" x="2351088" y="2058988"/>
          <p14:tracePt t="96448" x="2344738" y="2065338"/>
          <p14:tracePt t="96455" x="2344738" y="2071688"/>
          <p14:tracePt t="96475" x="2344738" y="2128838"/>
          <p14:tracePt t="96486" x="2344738" y="2281238"/>
          <p14:tracePt t="96495" x="2344738" y="2384425"/>
          <p14:tracePt t="96505" x="2344738" y="2498725"/>
          <p14:tracePt t="96514" x="2344738" y="2625725"/>
          <p14:tracePt t="96520" x="2344738" y="2720975"/>
          <p14:tracePt t="96526" x="2344738" y="2798763"/>
          <p14:tracePt t="96539" x="2344738" y="2843213"/>
          <p14:tracePt t="96647" x="2344738" y="2855913"/>
          <p14:tracePt t="96659" x="2344738" y="2862263"/>
          <p14:tracePt t="96670" x="2344738" y="2830513"/>
          <p14:tracePt t="96685" x="2344738" y="2746375"/>
          <p14:tracePt t="96701" x="2351088" y="2708275"/>
          <p14:tracePt t="96711" x="2357438" y="2695575"/>
          <p14:tracePt t="96727" x="2357438" y="2689225"/>
          <p14:tracePt t="96733" x="2363788" y="2689225"/>
          <p14:tracePt t="96743" x="2376488" y="2676525"/>
          <p14:tracePt t="96747" x="2401888" y="2670175"/>
          <p14:tracePt t="96761" x="2433638" y="2670175"/>
          <p14:tracePt t="96762" x="2478088" y="2670175"/>
          <p14:tracePt t="96774" x="2530475" y="2670175"/>
          <p14:tracePt t="96781" x="2606675" y="2670175"/>
          <p14:tracePt t="96787" x="2670175" y="2670175"/>
          <p14:tracePt t="96800" x="2733675" y="2682875"/>
          <p14:tracePt t="96803" x="2790825" y="2689225"/>
          <p14:tracePt t="96811" x="2835275" y="2695575"/>
          <p14:tracePt t="96821" x="2879725" y="2701925"/>
          <p14:tracePt t="96827" x="2892425" y="2701925"/>
          <p14:tracePt t="96911" x="2898775" y="2701925"/>
          <p14:tracePt t="96921" x="2898775" y="2708275"/>
          <p14:tracePt t="96934" x="2873375" y="2708275"/>
          <p14:tracePt t="96946" x="2847975" y="2708275"/>
          <p14:tracePt t="96953" x="2816225" y="2708275"/>
          <p14:tracePt t="96961" x="2784475" y="2708275"/>
          <p14:tracePt t="96963" x="2746375" y="2708275"/>
          <p14:tracePt t="96977" x="2714625" y="2701925"/>
          <p14:tracePt t="96979" x="2682875" y="2695575"/>
          <p14:tracePt t="96987" x="2657475" y="2689225"/>
          <p14:tracePt t="96995" x="2638425" y="2682875"/>
          <p14:tracePt t="97003" x="2619375" y="2676525"/>
          <p14:tracePt t="97011" x="2606675" y="2676525"/>
          <p14:tracePt t="97019" x="2593975" y="2676525"/>
          <p14:tracePt t="97034" x="2587625" y="2676525"/>
          <p14:tracePt t="97150" x="2587625" y="2670175"/>
          <p14:tracePt t="97167" x="2587625" y="2663825"/>
          <p14:tracePt t="97191" x="2600325" y="2663825"/>
          <p14:tracePt t="97200" x="2606675" y="2663825"/>
          <p14:tracePt t="97213" x="2619375" y="2663825"/>
          <p14:tracePt t="97259" x="2625725" y="2663825"/>
          <p14:tracePt t="97267" x="2632075" y="2663825"/>
          <p14:tracePt t="97283" x="2638425" y="2663825"/>
          <p14:tracePt t="97294" x="2644775" y="2663825"/>
          <p14:tracePt t="97309" x="2651125" y="2663825"/>
          <p14:tracePt t="97430" x="2657475" y="2657475"/>
          <p14:tracePt t="97519" x="2663825" y="2657475"/>
          <p14:tracePt t="97530" x="2670175" y="2657475"/>
          <p14:tracePt t="97552" x="2676525" y="2657475"/>
          <p14:tracePt t="97556" x="2682875" y="2657475"/>
          <p14:tracePt t="97598" x="2689225" y="2651125"/>
          <p14:tracePt t="97619" x="2695575" y="2651125"/>
          <p14:tracePt t="97627" x="2701925" y="2651125"/>
          <p14:tracePt t="97635" x="2708275" y="2644775"/>
          <p14:tracePt t="97642" x="2727325" y="2644775"/>
          <p14:tracePt t="97651" x="2746375" y="2638425"/>
          <p14:tracePt t="97660" x="2759075" y="2632075"/>
          <p14:tracePt t="97668" x="2771775" y="2632075"/>
          <p14:tracePt t="97677" x="2790825" y="2619375"/>
          <p14:tracePt t="97685" x="2803525" y="2613025"/>
          <p14:tracePt t="97694" x="2822575" y="2606675"/>
          <p14:tracePt t="97701" x="2847975" y="2593975"/>
          <p14:tracePt t="97708" x="2873375" y="2581275"/>
          <p14:tracePt t="97716" x="2911475" y="2568575"/>
          <p14:tracePt t="97724" x="2949575" y="2549525"/>
          <p14:tracePt t="97732" x="2976563" y="2536825"/>
          <p14:tracePt t="97739" x="3001963" y="2530475"/>
          <p14:tracePt t="97747" x="3021013" y="2524125"/>
          <p14:tracePt t="97755" x="3033713" y="2524125"/>
          <p14:tracePt t="97763" x="3046413" y="2524125"/>
          <p14:tracePt t="97771" x="3052763" y="2524125"/>
          <p14:tracePt t="97998" x="3052763" y="2517775"/>
          <p14:tracePt t="98006" x="3059113" y="2511425"/>
          <p14:tracePt t="98015" x="3065463" y="2505075"/>
          <p14:tracePt t="98055" x="3065463" y="2498725"/>
          <p14:tracePt t="98081" x="3065463" y="2492375"/>
          <p14:tracePt t="98118" x="3071813" y="2486025"/>
          <p14:tracePt t="98150" x="3071813" y="2479675"/>
          <p14:tracePt t="98174" x="3078163" y="2473325"/>
          <p14:tracePt t="98216" x="3078163" y="2466975"/>
          <p14:tracePt t="100427" x="3084513" y="2460625"/>
          <p14:tracePt t="100435" x="3090863" y="2460625"/>
          <p14:tracePt t="101672" x="3097213" y="2460625"/>
          <p14:tracePt t="101684" x="3097213" y="2454275"/>
          <p14:tracePt t="101701" x="3109913" y="2454275"/>
          <p14:tracePt t="101709" x="3122613" y="2454275"/>
          <p14:tracePt t="101719" x="3148013" y="2466975"/>
          <p14:tracePt t="101723" x="3198813" y="2486025"/>
          <p14:tracePt t="101734" x="3255963" y="2524125"/>
          <p14:tracePt t="101739" x="3313113" y="2555875"/>
          <p14:tracePt t="101747" x="3357563" y="2587625"/>
          <p14:tracePt t="101755" x="3389313" y="2606675"/>
          <p14:tracePt t="101839" x="3395663" y="2619375"/>
          <p14:tracePt t="101848" x="3402013" y="2625725"/>
          <p14:tracePt t="101857" x="3402013" y="2632075"/>
          <p14:tracePt t="101867" x="3402013" y="2644775"/>
          <p14:tracePt t="101872" x="3402013" y="2651125"/>
          <p14:tracePt t="101881" x="3402013" y="2663825"/>
          <p14:tracePt t="101889" x="3395663" y="2676525"/>
          <p14:tracePt t="101899" x="3389313" y="2689225"/>
          <p14:tracePt t="101902" x="3382963" y="2695575"/>
          <p14:tracePt t="101915" x="3344863" y="2733675"/>
          <p14:tracePt t="101923" x="3325813" y="2746375"/>
          <p14:tracePt t="101933" x="3306763" y="2759075"/>
          <p14:tracePt t="101939" x="3300413" y="2765425"/>
          <p14:tracePt t="101950" x="3287713" y="2765425"/>
          <p14:tracePt t="101955" x="3275013" y="2771775"/>
          <p14:tracePt t="101963" x="3262313" y="2778125"/>
          <p14:tracePt t="101972" x="3236913" y="2778125"/>
          <p14:tracePt t="101979" x="3192463" y="2784475"/>
          <p14:tracePt t="101988" x="3141663" y="2784475"/>
          <p14:tracePt t="101995" x="3078163" y="2798763"/>
          <p14:tracePt t="102006" x="3014663" y="2798763"/>
          <p14:tracePt t="102017" x="2949575" y="2798763"/>
          <p14:tracePt t="102022" x="2905125" y="2798763"/>
          <p14:tracePt t="102030" x="2873375" y="2798763"/>
          <p14:tracePt t="102041" x="2854325" y="2798763"/>
          <p14:tracePt t="102045" x="2847975" y="2798763"/>
          <p14:tracePt t="102057" x="2835275" y="2798763"/>
          <p14:tracePt t="102059" x="2822575" y="2798763"/>
          <p14:tracePt t="102070" x="2816225" y="2798763"/>
          <p14:tracePt t="102075" x="2803525" y="2798763"/>
          <p14:tracePt t="102084" x="2778125" y="2792413"/>
          <p14:tracePt t="102101" x="2720975" y="2771775"/>
          <p14:tracePt t="102111" x="2682875" y="2752725"/>
          <p14:tracePt t="102120" x="2638425" y="2740025"/>
          <p14:tracePt t="102124" x="2600325" y="2733675"/>
          <p14:tracePt t="102137" x="2581275" y="2727325"/>
          <p14:tracePt t="102140" x="2555875" y="2720975"/>
          <p14:tracePt t="102149" x="2543175" y="2720975"/>
          <p14:tracePt t="102160" x="2530475" y="2714625"/>
          <p14:tracePt t="102175" x="2524125" y="2714625"/>
          <p14:tracePt t="102185" x="2509838" y="2714625"/>
          <p14:tracePt t="102194" x="2497138" y="2714625"/>
          <p14:tracePt t="102198" x="2478088" y="2714625"/>
          <p14:tracePt t="102210" x="2459038" y="2714625"/>
          <p14:tracePt t="102211" x="2446338" y="2714625"/>
          <p14:tracePt t="102221" x="2433638" y="2714625"/>
          <p14:tracePt t="102232" x="2427288" y="2714625"/>
          <p14:tracePt t="102235" x="2414588" y="2714625"/>
          <p14:tracePt t="102242" x="2408238" y="2720975"/>
          <p14:tracePt t="102251" x="2401888" y="2720975"/>
          <p14:tracePt t="102279" x="2401888" y="2727325"/>
          <p14:tracePt t="102288" x="2395538" y="2733675"/>
          <p14:tracePt t="102311" x="2389188" y="2746375"/>
          <p14:tracePt t="102319" x="2389188" y="2752725"/>
          <p14:tracePt t="102329" x="2382838" y="2752725"/>
          <p14:tracePt t="102338" x="2376488" y="2759075"/>
          <p14:tracePt t="102343" x="2376488" y="2765425"/>
          <p14:tracePt t="102373" x="2376488" y="2771775"/>
          <p14:tracePt t="102385" x="2376488" y="2778125"/>
          <p14:tracePt t="102387" x="2376488" y="2784475"/>
          <p14:tracePt t="102403" x="2376488" y="2792413"/>
          <p14:tracePt t="102411" x="2376488" y="2798763"/>
          <p14:tracePt t="102427" x="2376488" y="2805113"/>
          <p14:tracePt t="102437" x="2382838" y="2811463"/>
          <p14:tracePt t="102453" x="2389188" y="2817813"/>
          <p14:tracePt t="102459" x="2395538" y="2824163"/>
          <p14:tracePt t="102485" x="2401888" y="2830513"/>
          <p14:tracePt t="102506" x="2408238" y="2836863"/>
          <p14:tracePt t="102621" x="2408238" y="2843213"/>
          <p14:tracePt t="102823" x="2414588" y="2843213"/>
          <p14:tracePt t="102834" x="2414588" y="2849563"/>
          <p14:tracePt t="102839" x="2420938" y="2855913"/>
          <p14:tracePt t="102848" x="2427288" y="2855913"/>
          <p14:tracePt t="102851" x="2427288" y="2862263"/>
          <p14:tracePt t="102863" x="2433638" y="2862263"/>
          <p14:tracePt t="102867" x="2439988" y="2868613"/>
          <p14:tracePt t="102877" x="2446338" y="2881313"/>
          <p14:tracePt t="102887" x="2452688" y="2881313"/>
          <p14:tracePt t="102892" x="2459038" y="2887663"/>
          <p14:tracePt t="102901" x="2465388" y="2894013"/>
          <p14:tracePt t="102924" x="2471738" y="2900363"/>
          <p14:tracePt t="108966" x="2471738" y="2894013"/>
          <p14:tracePt t="108974" x="2471738" y="2881313"/>
          <p14:tracePt t="108991" x="2471738" y="2874963"/>
          <p14:tracePt t="109136" x="2478088" y="2874963"/>
          <p14:tracePt t="109152" x="2497138" y="2874963"/>
          <p14:tracePt t="109158" x="2503488" y="2868613"/>
          <p14:tracePt t="116359" x="2509838" y="2862263"/>
          <p14:tracePt t="116391" x="2509838" y="2855913"/>
          <p14:tracePt t="116402" x="2509838" y="2849563"/>
          <p14:tracePt t="116415" x="2509838" y="2843213"/>
          <p14:tracePt t="116428" x="2509838" y="2836863"/>
          <p14:tracePt t="116439" x="2509838" y="2830513"/>
          <p14:tracePt t="116456" x="2509838" y="2824163"/>
          <p14:tracePt t="116462" x="2509838" y="2817813"/>
          <p14:tracePt t="116467" x="2509838" y="2811463"/>
          <p14:tracePt t="116483" x="2509838" y="2805113"/>
          <p14:tracePt t="118047" x="2509838" y="2798763"/>
          <p14:tracePt t="118071" x="2509838" y="2792413"/>
          <p14:tracePt t="118083" x="2509838" y="2784475"/>
          <p14:tracePt t="118919" x="2509838" y="2778125"/>
          <p14:tracePt t="118930" x="2509838" y="2771775"/>
          <p14:tracePt t="120215" x="2503488" y="2765425"/>
          <p14:tracePt t="120256" x="2497138" y="2765425"/>
          <p14:tracePt t="120297" x="2490788" y="2765425"/>
          <p14:tracePt t="120305" x="2484438" y="2765425"/>
          <p14:tracePt t="120319" x="2478088" y="2765425"/>
          <p14:tracePt t="120329" x="2465388" y="2765425"/>
          <p14:tracePt t="120337" x="2459038" y="2765425"/>
          <p14:tracePt t="120348" x="2439988" y="2771775"/>
          <p14:tracePt t="120371" x="2427288" y="2778125"/>
          <p14:tracePt t="120372" x="2414588" y="2784475"/>
          <p14:tracePt t="120385" x="2408238" y="2784475"/>
          <p14:tracePt t="120387" x="2395538" y="2784475"/>
          <p14:tracePt t="120397" x="2376488" y="2784475"/>
          <p14:tracePt t="120403" x="2370138" y="2784475"/>
          <p14:tracePt t="120415" x="2357438" y="2792413"/>
          <p14:tracePt t="120419" x="2344738" y="2792413"/>
          <p14:tracePt t="120435" x="2338388" y="2798763"/>
          <p14:tracePt t="120451" x="2332038" y="2798763"/>
          <p14:tracePt t="120487" x="2332038" y="2805113"/>
          <p14:tracePt t="120498" x="2325688" y="2805113"/>
          <p14:tracePt t="120505" x="2319338" y="2811463"/>
          <p14:tracePt t="120510" x="2319338" y="2817813"/>
          <p14:tracePt t="120525" x="2312988" y="2824163"/>
          <p14:tracePt t="120537" x="2312988" y="2830513"/>
          <p14:tracePt t="120542" x="2312988" y="2836863"/>
          <p14:tracePt t="121211" x="2312988" y="2830513"/>
          <p14:tracePt t="121229" x="2312988" y="2824163"/>
          <p14:tracePt t="121776" x="2319338" y="2824163"/>
          <p14:tracePt t="121789" x="2325688" y="2824163"/>
          <p14:tracePt t="121795" x="2332038" y="2824163"/>
          <p14:tracePt t="121808" x="2338388" y="2824163"/>
          <p14:tracePt t="121902" x="2338388" y="2830513"/>
          <p14:tracePt t="121916" x="2325688" y="2836863"/>
          <p14:tracePt t="121930" x="2312988" y="2836863"/>
          <p14:tracePt t="121939" x="2300288" y="2836863"/>
          <p14:tracePt t="121949" x="2293938" y="2836863"/>
          <p14:tracePt t="123367" x="2293938" y="2843213"/>
          <p14:tracePt t="123663" x="2293938" y="2849563"/>
          <p14:tracePt t="123674" x="2293938" y="2855913"/>
          <p14:tracePt t="123711" x="2293938" y="2862263"/>
          <p14:tracePt t="123755" x="2293938" y="2868613"/>
          <p14:tracePt t="123763" x="2293938" y="2874963"/>
          <p14:tracePt t="123788" x="2293938" y="2881313"/>
          <p14:tracePt t="123795" x="2293938" y="2887663"/>
          <p14:tracePt t="123823" x="2293938" y="2894013"/>
          <p14:tracePt t="123831" x="2293938" y="2900363"/>
          <p14:tracePt t="123839" x="2300288" y="2900363"/>
          <p14:tracePt t="123851" x="2300288" y="2906713"/>
          <p14:tracePt t="123861" x="2306638" y="2919413"/>
          <p14:tracePt t="123887" x="2306638" y="2925763"/>
          <p14:tracePt t="124391" x="2312988" y="2932113"/>
          <p14:tracePt t="124402" x="2319338" y="2938463"/>
          <p14:tracePt t="124413" x="2332038" y="2976563"/>
          <p14:tracePt t="124423" x="2338388" y="2995613"/>
          <p14:tracePt t="124435" x="2344738" y="3014663"/>
          <p14:tracePt t="124444" x="2357438" y="3065463"/>
          <p14:tracePt t="124453" x="2363788" y="3090863"/>
          <p14:tracePt t="124466" x="2370138" y="3116263"/>
          <p14:tracePt t="124475" x="2376488" y="3148013"/>
          <p14:tracePt t="124488" x="2376488" y="3160713"/>
          <p14:tracePt t="124492" x="2376488" y="3167063"/>
          <p14:tracePt t="124524" x="2376488" y="3173413"/>
          <p14:tracePt t="124540" x="2376488" y="3179763"/>
          <p14:tracePt t="124557" x="2376488" y="3186113"/>
          <p14:tracePt t="124565" x="2376488" y="3192463"/>
          <p14:tracePt t="124581" x="2376488" y="3198813"/>
          <p14:tracePt t="124599" x="2376488" y="3205163"/>
          <p14:tracePt t="124604" x="2376488" y="3211513"/>
          <p14:tracePt t="124612" x="2376488" y="3219450"/>
          <p14:tracePt t="124619" x="2370138" y="3225800"/>
          <p14:tracePt t="124627" x="2370138" y="3232150"/>
          <p14:tracePt t="124637" x="2370138" y="3238500"/>
          <p14:tracePt t="124643" x="2363788" y="3238500"/>
          <p14:tracePt t="124651" x="2363788" y="3244850"/>
          <p14:tracePt t="124659" x="2363788" y="3251200"/>
          <p14:tracePt t="124675" x="2363788" y="3257550"/>
          <p14:tracePt t="124684" x="2357438" y="3263900"/>
          <p14:tracePt t="124691" x="2357438" y="3270250"/>
          <p14:tracePt t="124700" x="2351088" y="3276600"/>
          <p14:tracePt t="124707" x="2351088" y="3282950"/>
          <p14:tracePt t="124724" x="2344738" y="3289300"/>
          <p14:tracePt t="124733" x="2344738" y="3295650"/>
          <p14:tracePt t="124741" x="2338388" y="3302000"/>
          <p14:tracePt t="124751" x="2332038" y="3302000"/>
          <p14:tracePt t="124758" x="2332038" y="3308350"/>
          <p14:tracePt t="124764" x="2325688" y="3314700"/>
          <p14:tracePt t="124774" x="2319338" y="3314700"/>
          <p14:tracePt t="124788" x="2306638" y="3314700"/>
          <p14:tracePt t="124796" x="2287588" y="3321050"/>
          <p14:tracePt t="124805" x="2281238" y="3321050"/>
          <p14:tracePt t="124811" x="2262188" y="3327400"/>
          <p14:tracePt t="124820" x="2249488" y="3333750"/>
          <p14:tracePt t="124827" x="2243138" y="3340100"/>
          <p14:tracePt t="124836" x="2236788" y="3340100"/>
          <p14:tracePt t="124843" x="2230438" y="3346450"/>
          <p14:tracePt t="124915" x="2236788" y="3346450"/>
          <p14:tracePt t="124924" x="2255838" y="3346450"/>
          <p14:tracePt t="124935" x="2274888" y="3346450"/>
          <p14:tracePt t="124941" x="2287588" y="3346450"/>
          <p14:tracePt t="124950" x="2312988" y="3346450"/>
          <p14:tracePt t="124958" x="2332038" y="3346450"/>
          <p14:tracePt t="124964" x="2357438" y="3346450"/>
          <p14:tracePt t="124974" x="2376488" y="3346450"/>
          <p14:tracePt t="124980" x="2395538" y="3346450"/>
          <p14:tracePt t="124988" x="2420938" y="3346450"/>
          <p14:tracePt t="124997" x="2439988" y="3346450"/>
          <p14:tracePt t="125004" x="2465388" y="3346450"/>
          <p14:tracePt t="125012" x="2490788" y="3346450"/>
          <p14:tracePt t="125019" x="2524125" y="3346450"/>
          <p14:tracePt t="125028" x="2555875" y="3346450"/>
          <p14:tracePt t="125035" x="2587625" y="3346450"/>
          <p14:tracePt t="125043" x="2613025" y="3346450"/>
          <p14:tracePt t="125052" x="2638425" y="3346450"/>
          <p14:tracePt t="125059" x="2657475" y="3346450"/>
          <p14:tracePt t="125067" x="2670175" y="3346450"/>
          <p14:tracePt t="125074" x="2682875" y="3346450"/>
          <p14:tracePt t="125091" x="2689225" y="3346450"/>
          <p14:tracePt t="125100" x="2701925" y="3346450"/>
          <p14:tracePt t="125108" x="2708275" y="3346450"/>
          <p14:tracePt t="125117" x="2727325" y="3346450"/>
          <p14:tracePt t="125125" x="2752725" y="3346450"/>
          <p14:tracePt t="125133" x="2771775" y="3346450"/>
          <p14:tracePt t="125141" x="2797175" y="3346450"/>
          <p14:tracePt t="125150" x="2822575" y="3346450"/>
          <p14:tracePt t="125158" x="2847975" y="3340100"/>
          <p14:tracePt t="125166" x="2860675" y="3340100"/>
          <p14:tracePt t="125174" x="2879725" y="3340100"/>
          <p14:tracePt t="125180" x="2892425" y="3340100"/>
          <p14:tracePt t="125188" x="2898775" y="3333750"/>
          <p14:tracePt t="125196" x="2905125" y="3333750"/>
          <p14:tracePt t="125204" x="2917825" y="3333750"/>
          <p14:tracePt t="125212" x="2924175" y="3333750"/>
          <p14:tracePt t="125220" x="2936875" y="3333750"/>
          <p14:tracePt t="125228" x="2949575" y="3333750"/>
          <p14:tracePt t="125237" x="2968625" y="3327400"/>
          <p14:tracePt t="125243" x="2995613" y="3327400"/>
          <p14:tracePt t="125252" x="3021013" y="3327400"/>
          <p14:tracePt t="125259" x="3033713" y="3321050"/>
          <p14:tracePt t="125267" x="3052763" y="3321050"/>
          <p14:tracePt t="125407" x="3065463" y="3314700"/>
          <p14:tracePt t="125430" x="3071813" y="3314700"/>
          <p14:tracePt t="125441" x="3078163" y="3314700"/>
          <p14:tracePt t="125448" x="3084513" y="3314700"/>
          <p14:tracePt t="125461" x="3103563" y="3314700"/>
          <p14:tracePt t="125473" x="3109913" y="3308350"/>
          <p14:tracePt t="125479" x="3128963" y="3308350"/>
          <p14:tracePt t="125487" x="3148013" y="3302000"/>
          <p14:tracePt t="125497" x="3160713" y="3302000"/>
          <p14:tracePt t="125507" x="3179763" y="3302000"/>
          <p14:tracePt t="125512" x="3198813" y="3302000"/>
          <p14:tracePt t="125519" x="3205163" y="3302000"/>
          <p14:tracePt t="125530" x="3217863" y="3302000"/>
          <p14:tracePt t="125532" x="3230563" y="3302000"/>
          <p14:tracePt t="126551" x="3211513" y="3302000"/>
          <p14:tracePt t="126561" x="3192463" y="3308350"/>
          <p14:tracePt t="126567" x="3167063" y="3308350"/>
          <p14:tracePt t="126582" x="3097213" y="3333750"/>
          <p14:tracePt t="126588" x="3059113" y="3346450"/>
          <p14:tracePt t="126598" x="3021013" y="3359150"/>
          <p14:tracePt t="126610" x="2968625" y="3378200"/>
          <p14:tracePt t="126613" x="2924175" y="3384550"/>
          <p14:tracePt t="126625" x="2879725" y="3390900"/>
          <p14:tracePt t="126627" x="2841625" y="3397250"/>
          <p14:tracePt t="126638" x="2809875" y="3403600"/>
          <p14:tracePt t="126649" x="2784475" y="3403600"/>
          <p14:tracePt t="126651" x="2771775" y="3403600"/>
          <p14:tracePt t="126659" x="2765425" y="3403600"/>
          <p14:tracePt t="126667" x="2759075" y="3403600"/>
          <p14:tracePt t="126675" x="2752725" y="3403600"/>
          <p14:tracePt t="126697" x="2746375" y="3403600"/>
          <p14:tracePt t="126702" x="2740025" y="3403600"/>
          <p14:tracePt t="126723" x="2720975" y="3403600"/>
          <p14:tracePt t="126732" x="2714625" y="3403600"/>
          <p14:tracePt t="126739" x="2701925" y="3403600"/>
          <p14:tracePt t="126749" x="2689225" y="3403600"/>
          <p14:tracePt t="126757" x="2676525" y="3403600"/>
          <p14:tracePt t="126766" x="2657475" y="3403600"/>
          <p14:tracePt t="126773" x="2638425" y="3397250"/>
          <p14:tracePt t="126783" x="2625725" y="3397250"/>
          <p14:tracePt t="126788" x="2606675" y="3397250"/>
          <p14:tracePt t="126799" x="2593975" y="3390900"/>
          <p14:tracePt t="126807" x="2587625" y="3390900"/>
          <p14:tracePt t="126911" x="2581275" y="3390900"/>
          <p14:tracePt t="126921" x="2574925" y="3390900"/>
          <p14:tracePt t="126934" x="2555875" y="3390900"/>
          <p14:tracePt t="126945" x="2536825" y="3390900"/>
          <p14:tracePt t="126952" x="2509838" y="3378200"/>
          <p14:tracePt t="126960" x="2490788" y="3378200"/>
          <p14:tracePt t="126963" x="2465388" y="3371850"/>
          <p14:tracePt t="126977" x="2427288" y="3359150"/>
          <p14:tracePt t="126979" x="2401888" y="3352800"/>
          <p14:tracePt t="126990" x="2370138" y="3346450"/>
          <p14:tracePt t="126995" x="2332038" y="3327400"/>
          <p14:tracePt t="127003" x="2306638" y="3314700"/>
          <p14:tracePt t="127016" x="2287588" y="3302000"/>
          <p14:tracePt t="127020" x="2281238" y="3295650"/>
          <p14:tracePt t="127027" x="2281238" y="3282950"/>
          <p14:tracePt t="127035" x="2293938" y="3251200"/>
          <p14:tracePt t="127043" x="2370138" y="3173413"/>
          <p14:tracePt t="127051" x="2509838" y="3071813"/>
          <p14:tracePt t="127061" x="2765425" y="2932113"/>
          <p14:tracePt t="127067" x="3071813" y="2811463"/>
          <p14:tracePt t="127075" x="3395663" y="2720975"/>
          <p14:tracePt t="127083" x="3689350" y="2663825"/>
          <p14:tracePt t="127091" x="3951288" y="2663825"/>
          <p14:tracePt t="127099" x="4135438" y="2682875"/>
          <p14:tracePt t="127107" x="4268788" y="2720975"/>
          <p14:tracePt t="127115" x="4359275" y="2778125"/>
          <p14:tracePt t="127131" x="4410075" y="2836863"/>
          <p14:tracePt t="127135" x="4435475" y="2906713"/>
          <p14:tracePt t="127140" x="4448175" y="2982913"/>
          <p14:tracePt t="127153" x="4460875" y="3046413"/>
          <p14:tracePt t="127164" x="4448175" y="3141663"/>
          <p14:tracePt t="127176" x="4416425" y="3192463"/>
          <p14:tracePt t="127185" x="4397375" y="3219450"/>
          <p14:tracePt t="127197" x="4332288" y="3257550"/>
          <p14:tracePt t="127206" x="4287838" y="3263900"/>
          <p14:tracePt t="127213" x="4243388" y="3263900"/>
          <p14:tracePt t="127220" x="4192588" y="3263900"/>
          <p14:tracePt t="127227" x="4135438" y="3244850"/>
          <p14:tracePt t="127235" x="4071938" y="3232150"/>
          <p14:tracePt t="127243" x="4002088" y="3211513"/>
          <p14:tracePt t="127251" x="3938588" y="3192463"/>
          <p14:tracePt t="127259" x="3867150" y="3179763"/>
          <p14:tracePt t="127268" x="3797300" y="3160713"/>
          <p14:tracePt t="127277" x="3727450" y="3160713"/>
          <p14:tracePt t="127285" x="3663950" y="3154363"/>
          <p14:tracePt t="127297" x="3619500" y="3154363"/>
          <p14:tracePt t="127300" x="3587750" y="3154363"/>
          <p14:tracePt t="127308" x="3568700" y="3154363"/>
          <p14:tracePt t="127319" x="3549650" y="3154363"/>
          <p14:tracePt t="127767" x="3536950" y="3154363"/>
          <p14:tracePt t="127780" x="3530600" y="3154363"/>
          <p14:tracePt t="127790" x="3524250" y="3154363"/>
          <p14:tracePt t="127795" x="3517900" y="3154363"/>
          <p14:tracePt t="127811" x="3511550" y="3154363"/>
          <p14:tracePt t="127820" x="3505200" y="3154363"/>
          <p14:tracePt t="127827" x="3498850" y="3154363"/>
          <p14:tracePt t="127844" x="3492500" y="3154363"/>
          <p14:tracePt t="127851" x="3486150" y="3154363"/>
          <p14:tracePt t="127861" x="3486150" y="3160713"/>
          <p14:tracePt t="127867" x="3479800" y="3160713"/>
          <p14:tracePt t="127878" x="3473450" y="3167063"/>
          <p14:tracePt t="127887" x="3467100" y="3167063"/>
          <p14:tracePt t="127901" x="3460750" y="3167063"/>
          <p14:tracePt t="127921" x="3441700" y="3179763"/>
          <p14:tracePt t="127924" x="3427413" y="3179763"/>
          <p14:tracePt t="127934" x="3414713" y="3186113"/>
          <p14:tracePt t="127946" x="3408363" y="3192463"/>
          <p14:tracePt t="127948" x="3395663" y="3198813"/>
          <p14:tracePt t="127960" x="3376613" y="3205163"/>
          <p14:tracePt t="127966" x="3363913" y="3211513"/>
          <p14:tracePt t="127981" x="3344863" y="3219450"/>
          <p14:tracePt t="127983" x="3332163" y="3225800"/>
          <p14:tracePt t="127990" x="3313113" y="3232150"/>
          <p14:tracePt t="127995" x="3287713" y="3238500"/>
          <p14:tracePt t="128003" x="3275013" y="3251200"/>
          <p14:tracePt t="128015" x="3255963" y="3257550"/>
          <p14:tracePt t="128023" x="3230563" y="3270250"/>
          <p14:tracePt t="128027" x="3211513" y="3282950"/>
          <p14:tracePt t="128038" x="3192463" y="3289300"/>
          <p14:tracePt t="128047" x="3179763" y="3302000"/>
          <p14:tracePt t="128052" x="3154363" y="3314700"/>
          <p14:tracePt t="128067" x="3135313" y="3321050"/>
          <p14:tracePt t="128068" x="3109913" y="3333750"/>
          <p14:tracePt t="128081" x="3090863" y="3346450"/>
          <p14:tracePt t="128083" x="3071813" y="3359150"/>
          <p14:tracePt t="128094" x="3052763" y="3371850"/>
          <p14:tracePt t="128101" x="3040063" y="3384550"/>
          <p14:tracePt t="128109" x="3021013" y="3390900"/>
          <p14:tracePt t="128122" x="3001963" y="3403600"/>
          <p14:tracePt t="128128" x="2989263" y="3409950"/>
          <p14:tracePt t="128131" x="2982913" y="3416300"/>
          <p14:tracePt t="128142" x="2968625" y="3429000"/>
          <p14:tracePt t="128148" x="2955925" y="3435350"/>
          <p14:tracePt t="128164" x="2949575" y="3441700"/>
          <p14:tracePt t="128856" x="2949575" y="3435350"/>
          <p14:tracePt t="128871" x="2949575" y="3429000"/>
          <p14:tracePt t="128881" x="2949575" y="3422650"/>
          <p14:tracePt t="128895" x="2949575" y="3416300"/>
          <p14:tracePt t="128918" x="2949575" y="3409950"/>
          <p14:tracePt t="128924" x="2949575" y="3403600"/>
          <p14:tracePt t="128940" x="2949575" y="3397250"/>
          <p14:tracePt t="128947" x="2949575" y="3390900"/>
          <p14:tracePt t="128955" x="2949575" y="3384550"/>
          <p14:tracePt t="128974" x="2949575" y="3378200"/>
          <p14:tracePt t="128990" x="2949575" y="3371850"/>
          <p14:tracePt t="129004" x="2949575" y="3365500"/>
          <p14:tracePt t="129013" x="2949575" y="3359150"/>
          <p14:tracePt t="129020" x="2943225" y="3352800"/>
          <p14:tracePt t="129027" x="2936875" y="3352800"/>
          <p14:tracePt t="129036" x="2936875" y="3346450"/>
          <p14:tracePt t="129043" x="2936875" y="3340100"/>
          <p14:tracePt t="129051" x="2936875" y="3333750"/>
          <p14:tracePt t="129059" x="2936875" y="3327400"/>
          <p14:tracePt t="129067" x="2930525" y="3321050"/>
          <p14:tracePt t="129076" x="2924175" y="3314700"/>
          <p14:tracePt t="129084" x="2924175" y="3308350"/>
          <p14:tracePt t="129091" x="2917825" y="3302000"/>
          <p14:tracePt t="129099" x="2917825" y="3295650"/>
          <p14:tracePt t="129107" x="2917825" y="3289300"/>
          <p14:tracePt t="129116" x="2911475" y="3282950"/>
          <p14:tracePt t="129133" x="2905125" y="3276600"/>
          <p14:tracePt t="129150" x="2898775" y="3270250"/>
          <p14:tracePt t="129167" x="2898775" y="3263900"/>
          <p14:tracePt t="129174" x="2892425" y="3257550"/>
          <p14:tracePt t="129180" x="2886075" y="3251200"/>
          <p14:tracePt t="129196" x="2886075" y="3244850"/>
          <p14:tracePt t="129204" x="2879725" y="3232150"/>
          <p14:tracePt t="129211" x="2873375" y="3232150"/>
          <p14:tracePt t="129219" x="2867025" y="3225800"/>
          <p14:tracePt t="129228" x="2867025" y="3211513"/>
          <p14:tracePt t="129243" x="2860675" y="3205163"/>
          <p14:tracePt t="129251" x="2854325" y="3192463"/>
          <p14:tracePt t="129260" x="2847975" y="3186113"/>
          <p14:tracePt t="129267" x="2841625" y="3179763"/>
          <p14:tracePt t="129275" x="2841625" y="3173413"/>
          <p14:tracePt t="129308" x="2835275" y="3167063"/>
          <p14:tracePt t="129315" x="2835275" y="3160713"/>
          <p14:tracePt t="129372" x="2828925" y="3154363"/>
          <p14:tracePt t="129707" x="2828925" y="3148013"/>
          <p14:tracePt t="129715" x="2828925" y="3141663"/>
          <p14:tracePt t="129733" x="2828925" y="3128963"/>
          <p14:tracePt t="129742" x="2828925" y="3122613"/>
          <p14:tracePt t="129748" x="2828925" y="3116263"/>
          <p14:tracePt t="129760" x="2828925" y="3109913"/>
          <p14:tracePt t="129805" x="2828925" y="3103563"/>
          <p14:tracePt t="130244" x="2828925" y="3097213"/>
          <p14:tracePt t="130251" x="2828925" y="3090863"/>
          <p14:tracePt t="130267" x="2828925" y="3084513"/>
          <p14:tracePt t="130276" x="2822575" y="3071813"/>
          <p14:tracePt t="130291" x="2822575" y="3065463"/>
          <p14:tracePt t="130299" x="2822575" y="3059113"/>
          <p14:tracePt t="130307" x="2816225" y="3059113"/>
          <p14:tracePt t="130324" x="2809875" y="3052763"/>
          <p14:tracePt t="130332" x="2809875" y="3046413"/>
          <p14:tracePt t="131311" x="2809875" y="3040063"/>
          <p14:tracePt t="131329" x="2809875" y="3033713"/>
          <p14:tracePt t="131334" x="2809875" y="3027363"/>
          <p14:tracePt t="131365" x="2809875" y="3021013"/>
          <p14:tracePt t="131511" x="2809875" y="3014663"/>
          <p14:tracePt t="131534" x="2809875" y="3008313"/>
          <p14:tracePt t="131967" x="2809875" y="3001963"/>
          <p14:tracePt t="131997" x="2809875" y="2995613"/>
          <p14:tracePt t="132009" x="2816225" y="2995613"/>
          <p14:tracePt t="132029" x="2822575" y="2982913"/>
          <p14:tracePt t="132037" x="2828925" y="2976563"/>
          <p14:tracePt t="132054" x="2835275" y="2970213"/>
          <p14:tracePt t="132069" x="2835275" y="2963863"/>
          <p14:tracePt t="132079" x="2835275" y="2957513"/>
          <p14:tracePt t="132115" x="2841625" y="2957513"/>
          <p14:tracePt t="132123" x="2847975" y="2951163"/>
          <p14:tracePt t="132139" x="2854325" y="2938463"/>
          <p14:tracePt t="132156" x="2860675" y="2938463"/>
          <p14:tracePt t="132166" x="2867025" y="2932113"/>
          <p14:tracePt t="132172" x="2873375" y="2925763"/>
          <p14:tracePt t="132181" x="2879725" y="2919413"/>
          <p14:tracePt t="132189" x="2892425" y="2913063"/>
          <p14:tracePt t="132198" x="2905125" y="2900363"/>
          <p14:tracePt t="132204" x="2911475" y="2894013"/>
          <p14:tracePt t="132214" x="2930525" y="2881313"/>
          <p14:tracePt t="132220" x="2943225" y="2868613"/>
          <p14:tracePt t="132228" x="2955925" y="2868613"/>
          <p14:tracePt t="132235" x="2968625" y="2862263"/>
          <p14:tracePt t="132243" x="2982913" y="2855913"/>
          <p14:tracePt t="132256" x="2995613" y="2849563"/>
          <p14:tracePt t="132262" x="3014663" y="2836863"/>
          <p14:tracePt t="132268" x="3021013" y="2836863"/>
          <p14:tracePt t="132277" x="3033713" y="2830513"/>
          <p14:tracePt t="132286" x="3046413" y="2824163"/>
          <p14:tracePt t="132291" x="3052763" y="2824163"/>
          <p14:tracePt t="132301" x="3065463" y="2817813"/>
          <p14:tracePt t="132307" x="3071813" y="2817813"/>
          <p14:tracePt t="132491" x="3078163" y="2817813"/>
          <p14:tracePt t="132499" x="3084513" y="2811463"/>
          <p14:tracePt t="132511" x="3090863" y="2805113"/>
          <p14:tracePt t="132522" x="3103563" y="2798763"/>
          <p14:tracePt t="132529" x="3122613" y="2792413"/>
          <p14:tracePt t="132535" x="3141663" y="2778125"/>
          <p14:tracePt t="132540" x="3167063" y="2759075"/>
          <p14:tracePt t="132548" x="3205163" y="2733675"/>
          <p14:tracePt t="132555" x="3243263" y="2695575"/>
          <p14:tracePt t="132563" x="3294063" y="2657475"/>
          <p14:tracePt t="132572" x="3338513" y="2613025"/>
          <p14:tracePt t="132580" x="3389313" y="2574925"/>
          <p14:tracePt t="132597" x="3479800" y="2473325"/>
          <p14:tracePt t="132605" x="3517900" y="2428875"/>
          <p14:tracePt t="132617" x="3556000" y="2390775"/>
          <p14:tracePt t="132625" x="3600450" y="2338388"/>
          <p14:tracePt t="132630" x="3638550" y="2281238"/>
          <p14:tracePt t="132640" x="3676650" y="2224088"/>
          <p14:tracePt t="132648" x="3708400" y="2166938"/>
          <p14:tracePt t="132652" x="3740150" y="2097088"/>
          <p14:tracePt t="132661" x="3771900" y="2039938"/>
          <p14:tracePt t="132668" x="3803650" y="1989138"/>
          <p14:tracePt t="132676" x="3829050" y="1957388"/>
          <p14:tracePt t="132689" x="3848100" y="1917700"/>
          <p14:tracePt t="132700" x="3873500" y="1885950"/>
          <p14:tracePt t="132703" x="3887788" y="1866900"/>
          <p14:tracePt t="132710" x="3900488" y="1860550"/>
          <p14:tracePt t="132720" x="3913188" y="1847850"/>
          <p14:tracePt t="132723" x="3925888" y="1835150"/>
          <p14:tracePt t="132732" x="3938588" y="1822450"/>
          <p14:tracePt t="132741" x="3944938" y="1816100"/>
          <p14:tracePt t="132748" x="3963988" y="1803400"/>
          <p14:tracePt t="132757" x="3989388" y="1790700"/>
          <p14:tracePt t="132765" x="4014788" y="1778000"/>
          <p14:tracePt t="132774" x="4040188" y="1765300"/>
          <p14:tracePt t="132780" x="4078288" y="1739900"/>
          <p14:tracePt t="132791" x="4116388" y="1720850"/>
          <p14:tracePt t="132795" x="4167188" y="1689100"/>
          <p14:tracePt t="132806" x="4224338" y="1651000"/>
          <p14:tracePt t="132812" x="4281488" y="1619250"/>
          <p14:tracePt t="132820" x="4346575" y="1581150"/>
          <p14:tracePt t="132828" x="4403725" y="1555750"/>
          <p14:tracePt t="132835" x="4441825" y="1530350"/>
          <p14:tracePt t="132846" x="4479925" y="1517650"/>
          <p14:tracePt t="132851" x="4498975" y="1504950"/>
          <p14:tracePt t="132991" x="4505325" y="1504950"/>
          <p14:tracePt t="132999" x="4511675" y="1504950"/>
          <p14:tracePt t="133012" x="4511675" y="1549400"/>
          <p14:tracePt t="133024" x="4511675" y="1606550"/>
          <p14:tracePt t="133032" x="4511675" y="1670050"/>
          <p14:tracePt t="133044" x="4518025" y="1797050"/>
          <p14:tracePt t="133056" x="4518025" y="1860550"/>
          <p14:tracePt t="133070" x="4537075" y="2001838"/>
          <p14:tracePt t="133079" x="4537075" y="2065338"/>
          <p14:tracePt t="133088" x="4537075" y="2128838"/>
          <p14:tracePt t="133093" x="4537075" y="2192338"/>
          <p14:tracePt t="133102" x="4537075" y="2243138"/>
          <p14:tracePt t="133107" x="4537075" y="2287588"/>
          <p14:tracePt t="133119" x="4537075" y="2319338"/>
          <p14:tracePt t="133123" x="4537075" y="2338388"/>
          <p14:tracePt t="133132" x="4537075" y="2359025"/>
          <p14:tracePt t="133140" x="4537075" y="2365375"/>
          <p14:tracePt t="133431" x="4537075" y="2371725"/>
          <p14:tracePt t="133442" x="4537075" y="2378075"/>
          <p14:tracePt t="133452" x="4530725" y="2384425"/>
          <p14:tracePt t="133459" x="4530725" y="2390775"/>
          <p14:tracePt t="133471" x="4524375" y="2397125"/>
          <p14:tracePt t="133475" x="4518025" y="2409825"/>
          <p14:tracePt t="133486" x="4511675" y="2428875"/>
          <p14:tracePt t="133491" x="4505325" y="2447925"/>
          <p14:tracePt t="133501" x="4492625" y="2460625"/>
          <p14:tracePt t="133507" x="4486275" y="2473325"/>
          <p14:tracePt t="133517" x="4486275" y="2486025"/>
          <p14:tracePt t="133523" x="4486275" y="2492375"/>
          <p14:tracePt t="133539" x="4479925" y="2505075"/>
          <p14:tracePt t="133648" x="4473575" y="2517775"/>
          <p14:tracePt t="133652" x="4473575" y="2524125"/>
          <p14:tracePt t="133671" x="4467225" y="2530475"/>
          <p14:tracePt t="133676" x="4460875" y="2543175"/>
          <p14:tracePt t="133688" x="4460875" y="2549525"/>
          <p14:tracePt t="133697" x="4454525" y="2568575"/>
          <p14:tracePt t="133699" x="4448175" y="2587625"/>
          <p14:tracePt t="133713" x="4441825" y="2613025"/>
          <p14:tracePt t="133715" x="4422775" y="2644775"/>
          <p14:tracePt t="133726" x="4416425" y="2682875"/>
          <p14:tracePt t="133731" x="4410075" y="2714625"/>
          <p14:tracePt t="133741" x="4403725" y="2759075"/>
          <p14:tracePt t="133750" x="4397375" y="2792413"/>
          <p14:tracePt t="133762" x="4397375" y="2830513"/>
          <p14:tracePt t="133763" x="4391025" y="2862263"/>
          <p14:tracePt t="133776" x="4384675" y="2894013"/>
          <p14:tracePt t="133780" x="4384675" y="2932113"/>
          <p14:tracePt t="133798" x="4378325" y="2976563"/>
          <p14:tracePt t="133804" x="4371975" y="2995613"/>
          <p14:tracePt t="133813" x="4371975" y="3014663"/>
          <p14:tracePt t="133820" x="4371975" y="3027363"/>
          <p14:tracePt t="133832" x="4365625" y="3040063"/>
          <p14:tracePt t="133839" x="4365625" y="3052763"/>
          <p14:tracePt t="133843" x="4365625" y="3059113"/>
          <p14:tracePt t="133859" x="4359275" y="3065463"/>
          <p14:tracePt t="133869" x="4359275" y="3071813"/>
          <p14:tracePt t="133904" x="4359275" y="3078163"/>
          <p14:tracePt t="134019" x="4359275" y="3084513"/>
          <p14:tracePt t="134046" x="4365625" y="3084513"/>
          <p14:tracePt t="134055" x="4384675" y="3090863"/>
          <p14:tracePt t="134059" x="4403725" y="3097213"/>
          <p14:tracePt t="134070" x="4441825" y="3109913"/>
          <p14:tracePt t="134079" x="4498975" y="3135313"/>
          <p14:tracePt t="134085" x="4568825" y="3160713"/>
          <p14:tracePt t="134096" x="4632325" y="3192463"/>
          <p14:tracePt t="134101" x="4702175" y="3225800"/>
          <p14:tracePt t="134109" x="4778375" y="3270250"/>
          <p14:tracePt t="134118" x="4849813" y="3308350"/>
          <p14:tracePt t="134123" x="4906963" y="3346450"/>
          <p14:tracePt t="134136" x="4957763" y="3384550"/>
          <p14:tracePt t="134142" x="5002213" y="3429000"/>
          <p14:tracePt t="134149" x="5040313" y="3460750"/>
          <p14:tracePt t="134157" x="5072063" y="3486150"/>
          <p14:tracePt t="134166" x="5097463" y="3517900"/>
          <p14:tracePt t="134173" x="5110163" y="3530600"/>
          <p14:tracePt t="134183" x="5116513" y="3549650"/>
          <p14:tracePt t="134193" x="5122863" y="3562350"/>
          <p14:tracePt t="134195" x="5129213" y="3575050"/>
          <p14:tracePt t="134208" x="5129213" y="3581400"/>
          <p14:tracePt t="134211" x="5129213" y="3594100"/>
          <p14:tracePt t="134226" x="5129213" y="3600450"/>
          <p14:tracePt t="134231" x="5135563" y="3613150"/>
          <p14:tracePt t="134237" x="5135563" y="3619500"/>
          <p14:tracePt t="134243" x="5135563" y="3625850"/>
          <p14:tracePt t="134259" x="5135563" y="3632200"/>
          <p14:tracePt t="134278" x="5135563" y="3646488"/>
          <p14:tracePt t="135091" x="5122863" y="3646488"/>
          <p14:tracePt t="135099" x="5116513" y="3646488"/>
          <p14:tracePt t="135107" x="5103813" y="3638550"/>
          <p14:tracePt t="135115" x="5084763" y="3638550"/>
          <p14:tracePt t="135124" x="5059363" y="3625850"/>
          <p14:tracePt t="135135" x="5027613" y="3613150"/>
          <p14:tracePt t="135140" x="4989513" y="3600450"/>
          <p14:tracePt t="135151" x="4945063" y="3587750"/>
          <p14:tracePt t="135156" x="4900613" y="3568700"/>
          <p14:tracePt t="135166" x="4843463" y="3556000"/>
          <p14:tracePt t="135174" x="4784725" y="3536950"/>
          <p14:tracePt t="135182" x="4740275" y="3524250"/>
          <p14:tracePt t="135189" x="4695825" y="3511550"/>
          <p14:tracePt t="135198" x="4657725" y="3492500"/>
          <p14:tracePt t="135207" x="4619625" y="3479800"/>
          <p14:tracePt t="135211" x="4600575" y="3473450"/>
          <p14:tracePt t="135220" x="4575175" y="3467100"/>
          <p14:tracePt t="135227" x="4556125" y="3460750"/>
          <p14:tracePt t="135235" x="4543425" y="3454400"/>
          <p14:tracePt t="135243" x="4530725" y="3448050"/>
          <p14:tracePt t="135252" x="4518025" y="3448050"/>
          <p14:tracePt t="135259" x="4498975" y="3441700"/>
          <p14:tracePt t="135268" x="4486275" y="3435350"/>
          <p14:tracePt t="135275" x="4479925" y="3429000"/>
          <p14:tracePt t="135284" x="4467225" y="3429000"/>
          <p14:tracePt t="135291" x="4460875" y="3422650"/>
          <p14:tracePt t="135316" x="4454525" y="3422650"/>
          <p14:tracePt t="135322" x="4448175" y="3422650"/>
          <p14:tracePt t="135333" x="4448175" y="3416300"/>
          <p14:tracePt t="135339" x="4441825" y="3409950"/>
          <p14:tracePt t="135349" x="4435475" y="3409950"/>
          <p14:tracePt t="135356" x="4429125" y="3409950"/>
          <p14:tracePt t="135366" x="4429125" y="3403600"/>
          <p14:tracePt t="135372" x="4422775" y="3403600"/>
          <p14:tracePt t="135382" x="4416425" y="3397250"/>
          <p14:tracePt t="135399" x="4410075" y="3390900"/>
          <p14:tracePt t="135405" x="4403725" y="3390900"/>
          <p14:tracePt t="135414" x="4397375" y="3384550"/>
          <p14:tracePt t="135435" x="4391025" y="3384550"/>
          <p14:tracePt t="135451" x="4391025" y="3378200"/>
          <p14:tracePt t="135459" x="4384675" y="3371850"/>
          <p14:tracePt t="135483" x="4384675" y="3359150"/>
          <p14:tracePt t="135491" x="4378325" y="3359150"/>
          <p14:tracePt t="135499" x="4371975" y="3352800"/>
          <p14:tracePt t="135507" x="4365625" y="3352800"/>
          <p14:tracePt t="135515" x="4365625" y="3346450"/>
          <p14:tracePt t="135523" x="4365625" y="3340100"/>
          <p14:tracePt t="135531" x="4359275" y="3340100"/>
          <p14:tracePt t="135571" x="4352925" y="3333750"/>
          <p14:tracePt t="135589" x="4346575" y="3327400"/>
          <p14:tracePt t="135605" x="4338638" y="3327400"/>
          <p14:tracePt t="135629" x="4332288" y="3327400"/>
          <p14:tracePt t="135700" x="4325938" y="3327400"/>
          <p14:tracePt t="135724" x="4319588" y="3327400"/>
          <p14:tracePt t="135741" x="4319588" y="3333750"/>
          <p14:tracePt t="135758" x="4319588" y="3340100"/>
          <p14:tracePt t="135764" x="4319588" y="3346450"/>
          <p14:tracePt t="135776" x="4319588" y="3352800"/>
          <p14:tracePt t="135781" x="4319588" y="3371850"/>
          <p14:tracePt t="135793" x="4319588" y="3397250"/>
          <p14:tracePt t="135796" x="4319588" y="3429000"/>
          <p14:tracePt t="135808" x="4319588" y="3460750"/>
          <p14:tracePt t="135812" x="4319588" y="3492500"/>
          <p14:tracePt t="135820" x="4319588" y="3524250"/>
          <p14:tracePt t="135829" x="4319588" y="3556000"/>
          <p14:tracePt t="135835" x="4319588" y="3581400"/>
          <p14:tracePt t="135844" x="4319588" y="3606800"/>
          <p14:tracePt t="135851" x="4319588" y="3625850"/>
          <p14:tracePt t="135859" x="4319588" y="3638550"/>
          <p14:tracePt t="135867" x="4319588" y="3652838"/>
          <p14:tracePt t="135975" x="4313238" y="3652838"/>
          <p14:tracePt t="135985" x="4306888" y="3652838"/>
          <p14:tracePt t="135997" x="4300538" y="3652838"/>
          <p14:tracePt t="136017" x="4294188" y="3652838"/>
          <p14:tracePt t="136029" x="4287838" y="3652838"/>
          <p14:tracePt t="136072" x="4281488" y="3652838"/>
          <p14:tracePt t="136085" x="4275138" y="3652838"/>
          <p14:tracePt t="136092" x="4268788" y="3652838"/>
          <p14:tracePt t="136102" x="4262438" y="3638550"/>
          <p14:tracePt t="136107" x="4256088" y="3632200"/>
          <p14:tracePt t="136116" x="4243388" y="3619500"/>
          <p14:tracePt t="136123" x="4230688" y="3606800"/>
          <p14:tracePt t="136132" x="4224338" y="3594100"/>
          <p14:tracePt t="136139" x="4211638" y="3581400"/>
          <p14:tracePt t="136149" x="4198938" y="3575050"/>
          <p14:tracePt t="136155" x="4186238" y="3562350"/>
          <p14:tracePt t="136164" x="4179888" y="3549650"/>
          <p14:tracePt t="136172" x="4173538" y="3536950"/>
          <p14:tracePt t="136180" x="4167188" y="3536950"/>
          <p14:tracePt t="136189" x="4160838" y="3536950"/>
          <p14:tracePt t="136195" x="4160838" y="3530600"/>
          <p14:tracePt t="136230" x="4154488" y="3524250"/>
          <p14:tracePt t="136268" x="4154488" y="3517900"/>
          <p14:tracePt t="136478" x="4154488" y="3511550"/>
          <p14:tracePt t="136494" x="4154488" y="3505200"/>
          <p14:tracePt t="136512" x="4160838" y="3498850"/>
          <p14:tracePt t="136521" x="4179888" y="3492500"/>
          <p14:tracePt t="136526" x="4198938" y="3492500"/>
          <p14:tracePt t="136540" x="4217988" y="3486150"/>
          <p14:tracePt t="136551" x="4243388" y="3486150"/>
          <p14:tracePt t="136559" x="4249738" y="3479800"/>
          <p14:tracePt t="136816" x="4262438" y="3479800"/>
          <p14:tracePt t="136827" x="4268788" y="3479800"/>
          <p14:tracePt t="136843" x="4281488" y="3473450"/>
          <p14:tracePt t="136848" x="4287838" y="3473450"/>
          <p14:tracePt t="136855" x="4306888" y="3473450"/>
          <p14:tracePt t="136866" x="4325938" y="3473450"/>
          <p14:tracePt t="136868" x="4346575" y="3473450"/>
          <p14:tracePt t="136879" x="4359275" y="3473450"/>
          <p14:tracePt t="136883" x="4378325" y="3473450"/>
          <p14:tracePt t="136892" x="4397375" y="3473450"/>
          <p14:tracePt t="136899" x="4416425" y="3473450"/>
          <p14:tracePt t="136907" x="4435475" y="3473450"/>
          <p14:tracePt t="136916" x="4460875" y="3473450"/>
          <p14:tracePt t="136922" x="4479925" y="3473450"/>
          <p14:tracePt t="136931" x="4511675" y="3473450"/>
          <p14:tracePt t="136939" x="4537075" y="3473450"/>
          <p14:tracePt t="136949" x="4568825" y="3473450"/>
          <p14:tracePt t="136956" x="4606925" y="3479800"/>
          <p14:tracePt t="136966" x="4638675" y="3486150"/>
          <p14:tracePt t="136972" x="4676775" y="3492500"/>
          <p14:tracePt t="136982" x="4702175" y="3505200"/>
          <p14:tracePt t="136989" x="4714875" y="3511550"/>
          <p14:tracePt t="136997" x="4727575" y="3511550"/>
          <p14:tracePt t="137029" x="4733925" y="3511550"/>
          <p14:tracePt t="137189" x="4740275" y="3511550"/>
          <p14:tracePt t="137197" x="4746625" y="3511550"/>
          <p14:tracePt t="137208" x="4752975" y="3511550"/>
          <p14:tracePt t="137215" x="4772025" y="3517900"/>
          <p14:tracePt t="137225" x="4791075" y="3524250"/>
          <p14:tracePt t="137228" x="4818063" y="3530600"/>
          <p14:tracePt t="137239" x="4849813" y="3536950"/>
          <p14:tracePt t="137244" x="4906963" y="3549650"/>
          <p14:tracePt t="137253" x="4957763" y="3556000"/>
          <p14:tracePt t="137261" x="5027613" y="3562350"/>
          <p14:tracePt t="137269" x="5078413" y="3581400"/>
          <p14:tracePt t="137276" x="5135563" y="3594100"/>
          <p14:tracePt t="137284" x="5173663" y="3600450"/>
          <p14:tracePt t="137439" x="5173663" y="3606800"/>
          <p14:tracePt t="137471" x="5154613" y="3606800"/>
          <p14:tracePt t="137484" x="5129213" y="3606800"/>
          <p14:tracePt t="137495" x="5084763" y="3606800"/>
          <p14:tracePt t="137506" x="5053013" y="3606800"/>
          <p14:tracePt t="137513" x="5027613" y="3606800"/>
          <p14:tracePt t="137518" x="5002213" y="3606800"/>
          <p14:tracePt t="137535" x="4951413" y="3613150"/>
          <p14:tracePt t="137541" x="4913313" y="3619500"/>
          <p14:tracePt t="137551" x="4881563" y="3625850"/>
          <p14:tracePt t="137560" x="4843463" y="3632200"/>
          <p14:tracePt t="137564" x="4818063" y="3638550"/>
          <p14:tracePt t="137575" x="4784725" y="3646488"/>
          <p14:tracePt t="137579" x="4759325" y="3646488"/>
          <p14:tracePt t="137588" x="4733925" y="3646488"/>
          <p14:tracePt t="137596" x="4721225" y="3646488"/>
          <p14:tracePt t="137605" x="4702175" y="3646488"/>
          <p14:tracePt t="137613" x="4683125" y="3646488"/>
          <p14:tracePt t="137620" x="4670425" y="3646488"/>
          <p14:tracePt t="137630" x="4651375" y="3646488"/>
          <p14:tracePt t="137636" x="4632325" y="3646488"/>
          <p14:tracePt t="137645" x="4625975" y="3646488"/>
          <p14:tracePt t="137651" x="4613275" y="3646488"/>
          <p14:tracePt t="137659" x="4606925" y="3646488"/>
          <p14:tracePt t="137667" x="4594225" y="3646488"/>
          <p14:tracePt t="137675" x="4587875" y="3646488"/>
          <p14:tracePt t="137683" x="4581525" y="3646488"/>
          <p14:tracePt t="137691" x="4575175" y="3646488"/>
          <p14:tracePt t="137699" x="4568825" y="3646488"/>
          <p14:tracePt t="137707" x="4562475" y="3646488"/>
          <p14:tracePt t="137716" x="4556125" y="3646488"/>
          <p14:tracePt t="137723" x="4549775" y="3646488"/>
          <p14:tracePt t="137732" x="4543425" y="3646488"/>
          <p14:tracePt t="137740" x="4530725" y="3646488"/>
          <p14:tracePt t="137748" x="4524375" y="3646488"/>
          <p14:tracePt t="137756" x="4505325" y="3646488"/>
          <p14:tracePt t="137766" x="4479925" y="3646488"/>
          <p14:tracePt t="137773" x="4460875" y="3646488"/>
          <p14:tracePt t="137781" x="4435475" y="3646488"/>
          <p14:tracePt t="137789" x="4410075" y="3652838"/>
          <p14:tracePt t="137797" x="4384675" y="3652838"/>
          <p14:tracePt t="137806" x="4371975" y="3659188"/>
          <p14:tracePt t="137812" x="4352925" y="3665538"/>
          <p14:tracePt t="137820" x="4338638" y="3671888"/>
          <p14:tracePt t="137829" x="4325938" y="3678238"/>
          <p14:tracePt t="137843" x="4319588" y="3684588"/>
          <p14:tracePt t="137853" x="4306888" y="3690938"/>
          <p14:tracePt t="137860" x="4306888" y="3703638"/>
          <p14:tracePt t="137876" x="4306888" y="3709988"/>
          <p14:tracePt t="137886" x="4306888" y="3716338"/>
          <p14:tracePt t="137906" x="4306888" y="3729038"/>
          <p14:tracePt t="137918" x="4338638" y="3735388"/>
          <p14:tracePt t="137923" x="4384675" y="3735388"/>
          <p14:tracePt t="137933" x="4441825" y="3735388"/>
          <p14:tracePt t="137939" x="4492625" y="3735388"/>
          <p14:tracePt t="137947" x="4568825" y="3716338"/>
          <p14:tracePt t="137955" x="4645025" y="3709988"/>
          <p14:tracePt t="137964" x="4721225" y="3690938"/>
          <p14:tracePt t="137971" x="4797425" y="3684588"/>
          <p14:tracePt t="137980" x="4862513" y="3671888"/>
          <p14:tracePt t="137988" x="4906963" y="3665538"/>
          <p14:tracePt t="137996" x="4932363" y="3665538"/>
          <p14:tracePt t="138005" x="4945063" y="3665538"/>
          <p14:tracePt t="138056" x="4957763" y="3665538"/>
          <p14:tracePt t="138080" x="4964113" y="3665538"/>
          <p14:tracePt t="138094" x="4970463" y="3665538"/>
          <p14:tracePt t="138111" x="4983163" y="3665538"/>
          <p14:tracePt t="138121" x="4995863" y="3665538"/>
          <p14:tracePt t="138130" x="5008563" y="3671888"/>
          <p14:tracePt t="138141" x="5040313" y="3684588"/>
          <p14:tracePt t="138151" x="5065713" y="3690938"/>
          <p14:tracePt t="138160" x="5091113" y="3697288"/>
          <p14:tracePt t="138165" x="5110163" y="3703638"/>
          <p14:tracePt t="138172" x="5122863" y="3709988"/>
          <p14:tracePt t="138180" x="5135563" y="3709988"/>
          <p14:tracePt t="138259" x="5141913" y="3709988"/>
          <p14:tracePt t="138277" x="5129213" y="3716338"/>
          <p14:tracePt t="138283" x="5103813" y="3729038"/>
          <p14:tracePt t="138291" x="5059363" y="3741738"/>
          <p14:tracePt t="138300" x="5002213" y="3760788"/>
          <p14:tracePt t="138308" x="4951413" y="3767138"/>
          <p14:tracePt t="138316" x="4881563" y="3773488"/>
          <p14:tracePt t="138323" x="4811713" y="3786188"/>
          <p14:tracePt t="138333" x="4733925" y="3792538"/>
          <p14:tracePt t="138339" x="4657725" y="3792538"/>
          <p14:tracePt t="138349" x="4581525" y="3792538"/>
          <p14:tracePt t="138355" x="4511675" y="3792538"/>
          <p14:tracePt t="138364" x="4448175" y="3792538"/>
          <p14:tracePt t="138371" x="4391025" y="3792538"/>
          <p14:tracePt t="138379" x="4352925" y="3792538"/>
          <p14:tracePt t="138389" x="4325938" y="3792538"/>
          <p14:tracePt t="138397" x="4300538" y="3792538"/>
          <p14:tracePt t="138406" x="4287838" y="3792538"/>
          <p14:tracePt t="138413" x="4281488" y="3786188"/>
          <p14:tracePt t="138420" x="4275138" y="3786188"/>
          <p14:tracePt t="138429" x="4268788" y="3786188"/>
          <p14:tracePt t="138647" x="4268788" y="3779838"/>
          <p14:tracePt t="138658" x="4268788" y="3773488"/>
          <p14:tracePt t="138663" x="4287838" y="3760788"/>
          <p14:tracePt t="138669" x="4319588" y="3754438"/>
          <p14:tracePt t="138681" x="4378325" y="3748088"/>
          <p14:tracePt t="138687" x="4460875" y="3748088"/>
          <p14:tracePt t="138696" x="4568825" y="3748088"/>
          <p14:tracePt t="138707" x="4824413" y="3748088"/>
          <p14:tracePt t="138717" x="4964113" y="3754438"/>
          <p14:tracePt t="138727" x="5078413" y="3760788"/>
          <p14:tracePt t="138731" x="5167313" y="3779838"/>
          <p14:tracePt t="138739" x="5218113" y="3786188"/>
          <p14:tracePt t="138825" x="5237163" y="3786188"/>
          <p14:tracePt t="138831" x="5243513" y="3786188"/>
          <p14:tracePt t="138844" x="5237163" y="3786188"/>
          <p14:tracePt t="138852" x="5230813" y="3786188"/>
          <p14:tracePt t="138862" x="5211763" y="3786188"/>
          <p14:tracePt t="138867" x="5199063" y="3786188"/>
          <p14:tracePt t="138878" x="5192713" y="3786188"/>
          <p14:tracePt t="139135" x="5180013" y="3786188"/>
          <p14:tracePt t="139150" x="5173663" y="3786188"/>
          <p14:tracePt t="139165" x="5167313" y="3779838"/>
          <p14:tracePt t="139173" x="5160963" y="3779838"/>
          <p14:tracePt t="139223" x="5154613" y="3773488"/>
          <p14:tracePt t="139240" x="5141913" y="3773488"/>
          <p14:tracePt t="139249" x="5135563" y="3767138"/>
          <p14:tracePt t="139253" x="5129213" y="3760788"/>
          <p14:tracePt t="139263" x="5116513" y="3760788"/>
          <p14:tracePt t="139268" x="5103813" y="3754438"/>
          <p14:tracePt t="139275" x="5084763" y="3741738"/>
          <p14:tracePt t="139283" x="5065713" y="3741738"/>
          <p14:tracePt t="139291" x="5053013" y="3729038"/>
          <p14:tracePt t="139299" x="5033963" y="3729038"/>
          <p14:tracePt t="139307" x="5014913" y="3729038"/>
          <p14:tracePt t="139316" x="5008563" y="3722688"/>
          <p14:tracePt t="139322" x="5002213" y="3722688"/>
          <p14:tracePt t="139333" x="4995863" y="3722688"/>
          <p14:tracePt t="139339" x="4989513" y="3722688"/>
          <p14:tracePt t="139350" x="4976813" y="3722688"/>
          <p14:tracePt t="139357" x="4951413" y="3722688"/>
          <p14:tracePt t="139366" x="4913313" y="3722688"/>
          <p14:tracePt t="139375" x="4862513" y="3722688"/>
          <p14:tracePt t="139380" x="4805363" y="3722688"/>
          <p14:tracePt t="139391" x="4759325" y="3722688"/>
          <p14:tracePt t="139399" x="4721225" y="3722688"/>
          <p14:tracePt t="139405" x="4683125" y="3722688"/>
          <p14:tracePt t="139411" x="4664075" y="3722688"/>
          <p14:tracePt t="139424" x="4645025" y="3722688"/>
          <p14:tracePt t="139478" x="4645025" y="3729038"/>
          <p14:tracePt t="139488" x="4657725" y="3729038"/>
          <p14:tracePt t="139499" x="4797425" y="3748088"/>
          <p14:tracePt t="139519" x="4995863" y="3767138"/>
          <p14:tracePt t="139526" x="5091113" y="3773488"/>
          <p14:tracePt t="139533" x="5173663" y="3773488"/>
          <p14:tracePt t="139540" x="5243513" y="3773488"/>
          <p14:tracePt t="139554" x="5302250" y="3773488"/>
          <p14:tracePt t="139556" x="5346700" y="3773488"/>
          <p14:tracePt t="139619" x="5353050" y="3779838"/>
          <p14:tracePt t="139628" x="5353050" y="3786188"/>
          <p14:tracePt t="139647" x="5321300" y="3805238"/>
          <p14:tracePt t="139655" x="5276850" y="3811588"/>
          <p14:tracePt t="139659" x="5205413" y="3824288"/>
          <p14:tracePt t="139670" x="5129213" y="3836988"/>
          <p14:tracePt t="139679" x="5046663" y="3836988"/>
          <p14:tracePt t="139684" x="4964113" y="3836988"/>
          <p14:tracePt t="139694" x="4868863" y="3836988"/>
          <p14:tracePt t="139704" x="4772025" y="3836988"/>
          <p14:tracePt t="139711" x="4689475" y="3836988"/>
          <p14:tracePt t="139715" x="4600575" y="3836988"/>
          <p14:tracePt t="139724" x="4537075" y="3836988"/>
          <p14:tracePt t="139735" x="4486275" y="3830638"/>
          <p14:tracePt t="139739" x="4429125" y="3824288"/>
          <p14:tracePt t="139751" x="4378325" y="3817938"/>
          <p14:tracePt t="139755" x="4332288" y="3811588"/>
          <p14:tracePt t="139768" x="4287838" y="3811588"/>
          <p14:tracePt t="139776" x="4249738" y="3805238"/>
          <p14:tracePt t="139780" x="4217988" y="3798888"/>
          <p14:tracePt t="139797" x="4148138" y="3779838"/>
          <p14:tracePt t="139803" x="4122738" y="3779838"/>
          <p14:tracePt t="139812" x="4110038" y="3779838"/>
          <p14:tracePt t="139827" x="4078288" y="3779838"/>
          <p14:tracePt t="140206" x="4084638" y="3779838"/>
          <p14:tracePt t="140218" x="4103688" y="3779838"/>
          <p14:tracePt t="140227" x="4186238" y="3792538"/>
          <p14:tracePt t="140237" x="4256088" y="3817938"/>
          <p14:tracePt t="140243" x="4346575" y="3843338"/>
          <p14:tracePt t="140252" x="4429125" y="3881438"/>
          <p14:tracePt t="140260" x="4530725" y="3906838"/>
          <p14:tracePt t="140267" x="4613275" y="3932238"/>
          <p14:tracePt t="140277" x="4683125" y="3957638"/>
          <p14:tracePt t="140283" x="4714875" y="3970338"/>
          <p14:tracePt t="140631" x="4733925" y="3976688"/>
          <p14:tracePt t="140647" x="4746625" y="3983038"/>
          <p14:tracePt t="140664" x="4752975" y="3989388"/>
          <p14:tracePt t="140683" x="4752975" y="3995738"/>
          <p14:tracePt t="140739" x="4752975" y="4002088"/>
          <p14:tracePt t="140747" x="4752975" y="4008438"/>
          <p14:tracePt t="140780" x="4752975" y="4014788"/>
          <p14:tracePt t="140804" x="4752975" y="4021138"/>
          <p14:tracePt t="140836" x="4746625" y="4033838"/>
          <p14:tracePt t="140852" x="4740275" y="4040188"/>
          <p14:tracePt t="140876" x="4733925" y="4046538"/>
          <p14:tracePt t="140892" x="4727575" y="4052888"/>
          <p14:tracePt t="140908" x="4721225" y="4059238"/>
          <p14:tracePt t="140917" x="4714875" y="4065588"/>
          <p14:tracePt t="140924" x="4708525" y="4073525"/>
          <p14:tracePt t="140939" x="4702175" y="4073525"/>
          <p14:tracePt t="140949" x="4695825" y="4079875"/>
          <p14:tracePt t="140964" x="4689475" y="4086225"/>
          <p14:tracePt t="140974" x="4683125" y="4086225"/>
          <p14:tracePt t="140980" x="4676775" y="4092575"/>
          <p14:tracePt t="140990" x="4664075" y="4092575"/>
          <p14:tracePt t="140996" x="4651375" y="4098925"/>
          <p14:tracePt t="141007" x="4645025" y="4098925"/>
          <p14:tracePt t="141012" x="4625975" y="4105275"/>
          <p14:tracePt t="141024" x="4606925" y="4111625"/>
          <p14:tracePt t="141028" x="4581525" y="4117975"/>
          <p14:tracePt t="141037" x="4556125" y="4124325"/>
          <p14:tracePt t="141044" x="4530725" y="4137025"/>
          <p14:tracePt t="141053" x="4505325" y="4149725"/>
          <p14:tracePt t="141059" x="4492625" y="4156075"/>
          <p14:tracePt t="141067" x="4479925" y="4162425"/>
          <p14:tracePt t="141075" x="4467225" y="4168775"/>
          <p14:tracePt t="141083" x="4448175" y="4168775"/>
          <p14:tracePt t="141092" x="4441825" y="4175125"/>
          <p14:tracePt t="141100" x="4435475" y="4175125"/>
          <p14:tracePt t="141107" x="4429125" y="4175125"/>
          <p14:tracePt t="141115" x="4422775" y="4175125"/>
          <p14:tracePt t="141147" x="4416425" y="4175125"/>
          <p14:tracePt t="141164" x="4410075" y="4175125"/>
          <p14:tracePt t="141180" x="4403725" y="4175125"/>
          <p14:tracePt t="141196" x="4397375" y="4175125"/>
          <p14:tracePt t="141220" x="4391025" y="4175125"/>
          <p14:tracePt t="141230" x="4384675" y="4175125"/>
          <p14:tracePt t="141245" x="4378325" y="4175125"/>
          <p14:tracePt t="142223" x="4391025" y="4175125"/>
          <p14:tracePt t="142235" x="4403725" y="4175125"/>
          <p14:tracePt t="142247" x="4454525" y="4175125"/>
          <p14:tracePt t="142256" x="4479925" y="4175125"/>
          <p14:tracePt t="142265" x="4498975" y="4175125"/>
          <p14:tracePt t="142277" x="4556125" y="4175125"/>
          <p14:tracePt t="142287" x="4587875" y="4175125"/>
          <p14:tracePt t="142305" x="4638675" y="4181475"/>
          <p14:tracePt t="142311" x="4657725" y="4181475"/>
          <p14:tracePt t="142319" x="4683125" y="4181475"/>
          <p14:tracePt t="142331" x="4708525" y="4181475"/>
          <p14:tracePt t="142339" x="4721225" y="4187825"/>
          <p14:tracePt t="142347" x="4733925" y="4187825"/>
          <p14:tracePt t="142476" x="4733925" y="4194175"/>
          <p14:tracePt t="142508" x="4727575" y="4194175"/>
          <p14:tracePt t="142516" x="4721225" y="4200525"/>
          <p14:tracePt t="142524" x="4708525" y="4200525"/>
          <p14:tracePt t="142541" x="4695825" y="4200525"/>
          <p14:tracePt t="142550" x="4689475" y="4206875"/>
          <p14:tracePt t="142565" x="4683125" y="4206875"/>
          <p14:tracePt t="142679" x="4689475" y="4213225"/>
          <p14:tracePt t="142690" x="4702175" y="4213225"/>
          <p14:tracePt t="142703" x="4727575" y="4213225"/>
          <p14:tracePt t="142717" x="4759325" y="4213225"/>
          <p14:tracePt t="142726" x="4772025" y="4213225"/>
          <p14:tracePt t="142744" x="4791075" y="4213225"/>
          <p14:tracePt t="142796" x="4797425" y="4213225"/>
          <p14:tracePt t="142998" x="4805363" y="4213225"/>
          <p14:tracePt t="143017" x="4811713" y="4213225"/>
          <p14:tracePt t="143030" x="4830763" y="4213225"/>
          <p14:tracePt t="143040" x="4843463" y="4213225"/>
          <p14:tracePt t="143051" x="4849813" y="4219575"/>
          <p14:tracePt t="143061" x="4875213" y="4219575"/>
          <p14:tracePt t="143070" x="4887913" y="4225925"/>
          <p14:tracePt t="143090" x="4894263" y="4232275"/>
          <p14:tracePt t="143094" x="4900613" y="4232275"/>
          <p14:tracePt t="143112" x="4906963" y="4232275"/>
          <p14:tracePt t="143115" x="4919663" y="4232275"/>
          <p14:tracePt t="143130" x="4926013" y="4232275"/>
          <p14:tracePt t="143131" x="4932363" y="4232275"/>
          <p14:tracePt t="143139" x="4938713" y="4232275"/>
          <p14:tracePt t="143149" x="4945063" y="4238625"/>
          <p14:tracePt t="143699" x="4938713" y="4244975"/>
          <p14:tracePt t="143707" x="4919663" y="4244975"/>
          <p14:tracePt t="143715" x="4900613" y="4244975"/>
          <p14:tracePt t="143723" x="4887913" y="4244975"/>
          <p14:tracePt t="143731" x="4868863" y="4244975"/>
          <p14:tracePt t="143739" x="4849813" y="4244975"/>
          <p14:tracePt t="143747" x="4837113" y="4244975"/>
          <p14:tracePt t="143754" x="4818063" y="4244975"/>
          <p14:tracePt t="143763" x="4797425" y="4244975"/>
          <p14:tracePt t="143771" x="4784725" y="4244975"/>
          <p14:tracePt t="143780" x="4772025" y="4244975"/>
          <p14:tracePt t="143787" x="4765675" y="4244975"/>
          <p14:tracePt t="143797" x="4759325" y="4244975"/>
          <p14:tracePt t="144283" x="4765675" y="4244975"/>
          <p14:tracePt t="144291" x="4772025" y="4244975"/>
          <p14:tracePt t="144299" x="4778375" y="4244975"/>
          <p14:tracePt t="144309" x="4791075" y="4244975"/>
          <p14:tracePt t="144325" x="4811713" y="4244975"/>
          <p14:tracePt t="144338" x="4830763" y="4244975"/>
          <p14:tracePt t="144339" x="4837113" y="4244975"/>
          <p14:tracePt t="144347" x="4849813" y="4244975"/>
          <p14:tracePt t="144355" x="4862513" y="4244975"/>
          <p14:tracePt t="144371" x="4875213" y="4251325"/>
          <p14:tracePt t="144380" x="4887913" y="4257675"/>
          <p14:tracePt t="144387" x="4894263" y="4257675"/>
          <p14:tracePt t="144395" x="4906963" y="4264025"/>
          <p14:tracePt t="144403" x="4926013" y="4270375"/>
          <p14:tracePt t="144412" x="4932363" y="4276725"/>
          <p14:tracePt t="144420" x="4938713" y="4276725"/>
          <p14:tracePt t="144429" x="4945063" y="4283075"/>
          <p14:tracePt t="144435" x="4951413" y="4289425"/>
          <p14:tracePt t="144464" x="4957763" y="4295775"/>
          <p14:tracePt t="144476" x="4964113" y="4302125"/>
          <p14:tracePt t="144600" x="4970463" y="4308475"/>
          <p14:tracePt t="144612" x="4970463" y="4314825"/>
          <p14:tracePt t="144622" x="4970463" y="4321175"/>
          <p14:tracePt t="144637" x="4970463" y="4327525"/>
          <p14:tracePt t="144644" x="4970463" y="4333875"/>
          <p14:tracePt t="144653" x="4970463" y="4340225"/>
          <p14:tracePt t="144716" x="4970463" y="4346575"/>
          <p14:tracePt t="144732" x="4970463" y="4352925"/>
          <p14:tracePt t="144747" x="4970463" y="4359275"/>
          <p14:tracePt t="144775" x="4970463" y="4365625"/>
          <p14:tracePt t="144786" x="4970463" y="4371975"/>
          <p14:tracePt t="144800" x="4964113" y="4371975"/>
          <p14:tracePt t="144805" x="4957763" y="4371975"/>
          <p14:tracePt t="144819" x="4951413" y="4371975"/>
          <p14:tracePt t="144827" x="4945063" y="4371975"/>
          <p14:tracePt t="144835" x="4938713" y="4371975"/>
          <p14:tracePt t="144851" x="4932363" y="4371975"/>
          <p14:tracePt t="144861" x="4926013" y="4371975"/>
          <p14:tracePt t="144983" x="4932363" y="4371975"/>
          <p14:tracePt t="144994" x="4945063" y="4371975"/>
          <p14:tracePt t="144998" x="4976813" y="4371975"/>
          <p14:tracePt t="145006" x="5014913" y="4371975"/>
          <p14:tracePt t="145011" x="5053013" y="4371975"/>
          <p14:tracePt t="145022" x="5084763" y="4371975"/>
          <p14:tracePt t="145029" x="5110163" y="4371975"/>
          <p14:tracePt t="145035" x="5129213" y="4371975"/>
          <p14:tracePt t="145293" x="5141913" y="4371975"/>
          <p14:tracePt t="145471" x="5148263" y="4371975"/>
          <p14:tracePt t="146750" x="5148263" y="4365625"/>
          <p14:tracePt t="146757" x="5141913" y="4359275"/>
          <p14:tracePt t="146764" x="5135563" y="4359275"/>
          <p14:tracePt t="146772" x="5129213" y="4359275"/>
          <p14:tracePt t="146782" x="5122863" y="4352925"/>
          <p14:tracePt t="146788" x="5110163" y="4346575"/>
          <p14:tracePt t="146797" x="5110163" y="4340225"/>
          <p14:tracePt t="146805" x="5103813" y="4340225"/>
          <p14:tracePt t="146815" x="5097463" y="4340225"/>
          <p14:tracePt t="146821" x="5091113" y="4333875"/>
          <p14:tracePt t="146830" x="5091113" y="4327525"/>
          <p14:tracePt t="146851" x="5084763" y="4327525"/>
          <p14:tracePt t="146867" x="5078413" y="4321175"/>
          <p14:tracePt t="146967" x="5078413" y="4314825"/>
          <p14:tracePt t="146977" x="5078413" y="4308475"/>
          <p14:tracePt t="146996" x="5078413" y="4302125"/>
          <p14:tracePt t="147004" x="5072063" y="4295775"/>
          <p14:tracePt t="148063" x="5065713" y="4289425"/>
          <p14:tracePt t="148379" x="5065713" y="4283075"/>
          <p14:tracePt t="148387" x="5059363" y="4283075"/>
          <p14:tracePt t="148395" x="5053013" y="4276725"/>
          <p14:tracePt t="148403" x="5046663" y="4276725"/>
          <p14:tracePt t="148411" x="5027613" y="4264025"/>
          <p14:tracePt t="148420" x="5002213" y="4244975"/>
          <p14:tracePt t="148427" x="4970463" y="4213225"/>
          <p14:tracePt t="148436" x="4932363" y="4181475"/>
          <p14:tracePt t="148443" x="4881563" y="4143375"/>
          <p14:tracePt t="148451" x="4824413" y="4092575"/>
          <p14:tracePt t="148460" x="4765675" y="4033838"/>
          <p14:tracePt t="148467" x="4695825" y="3963988"/>
          <p14:tracePt t="148478" x="4619625" y="3868738"/>
          <p14:tracePt t="148483" x="4537075" y="3760788"/>
          <p14:tracePt t="148493" x="4448175" y="3606800"/>
          <p14:tracePt t="148499" x="4365625" y="3441700"/>
          <p14:tracePt t="148508" x="4268788" y="3219450"/>
          <p14:tracePt t="148515" x="4198938" y="3021013"/>
          <p14:tracePt t="148523" x="4148138" y="2824163"/>
          <p14:tracePt t="148531" x="4129088" y="2701925"/>
          <p14:tracePt t="148539" x="4110038" y="2606675"/>
          <p14:tracePt t="148547" x="4084638" y="2517775"/>
          <p14:tracePt t="148555" x="4078288" y="2454275"/>
          <p14:tracePt t="148563" x="4071938" y="2397125"/>
          <p14:tracePt t="148570" x="4065588" y="2351088"/>
          <p14:tracePt t="148579" x="4065588" y="2332038"/>
          <p14:tracePt t="148587" x="4065588" y="2306638"/>
          <p14:tracePt t="148595" x="4065588" y="2287588"/>
          <p14:tracePt t="148604" x="4065588" y="2274888"/>
          <p14:tracePt t="148613" x="4059238" y="2249488"/>
          <p14:tracePt t="148621" x="4059238" y="2224088"/>
          <p14:tracePt t="148629" x="4052888" y="2198688"/>
          <p14:tracePt t="148636" x="4046538" y="2166938"/>
          <p14:tracePt t="148643" x="4033838" y="2122488"/>
          <p14:tracePt t="148651" x="4033838" y="2078038"/>
          <p14:tracePt t="148660" x="4027488" y="2033588"/>
          <p14:tracePt t="148667" x="4014788" y="1989138"/>
          <p14:tracePt t="148677" x="4008438" y="1924050"/>
          <p14:tracePt t="148683" x="3989388" y="1866900"/>
          <p14:tracePt t="148693" x="3976688" y="1822450"/>
          <p14:tracePt t="148699" x="3970338" y="1784350"/>
          <p14:tracePt t="148709" x="3963988" y="1765300"/>
          <p14:tracePt t="148855" x="3963988" y="1758950"/>
          <p14:tracePt t="148866" x="3963988" y="1746250"/>
          <p14:tracePt t="148870" x="3963988" y="1739900"/>
          <p14:tracePt t="148877" x="3963988" y="1727200"/>
          <p14:tracePt t="148884" x="3963988" y="1701800"/>
          <p14:tracePt t="148891" x="3963988" y="1682750"/>
          <p14:tracePt t="148904" x="3963988" y="1651000"/>
          <p14:tracePt t="148907" x="3963988" y="1612900"/>
          <p14:tracePt t="148915" x="3963988" y="1574800"/>
          <p14:tracePt t="148923" x="3963988" y="1530350"/>
          <p14:tracePt t="148931" x="3963988" y="1497013"/>
          <p14:tracePt t="148939" x="3963988" y="1458913"/>
          <p14:tracePt t="148947" x="3963988" y="1427163"/>
          <p14:tracePt t="148955" x="3970338" y="1395413"/>
          <p14:tracePt t="148963" x="3976688" y="1370013"/>
          <p14:tracePt t="148971" x="3983038" y="1350963"/>
          <p14:tracePt t="148979" x="3989388" y="1338263"/>
          <p14:tracePt t="148986" x="3989388" y="1331913"/>
          <p14:tracePt t="148995" x="3989388" y="1325563"/>
          <p14:tracePt t="149331" x="3989388" y="1319213"/>
          <p14:tracePt t="149339" x="3995738" y="1319213"/>
          <p14:tracePt t="149347" x="4002088" y="1306513"/>
          <p14:tracePt t="149355" x="4014788" y="1293813"/>
          <p14:tracePt t="149364" x="4021138" y="1274763"/>
          <p14:tracePt t="149371" x="4040188" y="1262063"/>
          <p14:tracePt t="149380" x="4059238" y="1243013"/>
          <p14:tracePt t="149387" x="4090988" y="1217613"/>
          <p14:tracePt t="149398" x="4103688" y="1211263"/>
          <p14:tracePt t="149404" x="4122738" y="1192213"/>
          <p14:tracePt t="149413" x="4141788" y="1179513"/>
          <p14:tracePt t="149420" x="4154488" y="1166813"/>
          <p14:tracePt t="149535" x="4160838" y="1160463"/>
          <p14:tracePt t="149550" x="4160838" y="1154113"/>
          <p14:tracePt t="149561" x="4160838" y="1147763"/>
          <p14:tracePt t="149566" x="4160838" y="1141413"/>
          <p14:tracePt t="149580" x="4160838" y="1135063"/>
          <p14:tracePt t="149587" x="4160838" y="1128713"/>
          <p14:tracePt t="149659" x="4160838" y="1122363"/>
          <p14:tracePt t="149699" x="4160838" y="1116013"/>
          <p14:tracePt t="149707" x="4160838" y="1109663"/>
          <p14:tracePt t="149731" x="4160838" y="1103313"/>
          <p14:tracePt t="149747" x="4160838" y="1096963"/>
          <p14:tracePt t="149763" x="4154488" y="1090613"/>
          <p14:tracePt t="149771" x="4148138" y="1084263"/>
          <p14:tracePt t="149779" x="4148138" y="1077913"/>
          <p14:tracePt t="149918" x="4148138" y="1069975"/>
          <p14:tracePt t="149930" x="4148138" y="1063625"/>
          <p14:tracePt t="149939" x="4160838" y="1057275"/>
          <p14:tracePt t="149950" x="4167188" y="1050925"/>
          <p14:tracePt t="149955" x="4179888" y="1044575"/>
          <p14:tracePt t="149964" x="4198938" y="1038225"/>
          <p14:tracePt t="149970" x="4211638" y="1031875"/>
          <p14:tracePt t="149979" x="4224338" y="1025525"/>
          <p14:tracePt t="149986" x="4243388" y="1019175"/>
          <p14:tracePt t="149999" x="4262438" y="1019175"/>
          <p14:tracePt t="150012" x="4287838" y="1012825"/>
          <p14:tracePt t="150019" x="4300538" y="1006475"/>
          <p14:tracePt t="150032" x="4306888" y="1006475"/>
          <p14:tracePt t="150035" x="4313238" y="1006475"/>
          <p14:tracePt t="150045" x="4325938" y="1000125"/>
          <p14:tracePt t="150061" x="4338638" y="1000125"/>
          <p14:tracePt t="150068" x="4346575" y="1000125"/>
          <p14:tracePt t="150076" x="4352925" y="1000125"/>
          <p14:tracePt t="150085" x="4365625" y="993775"/>
          <p14:tracePt t="150092" x="4378325" y="993775"/>
          <p14:tracePt t="150101" x="4384675" y="993775"/>
          <p14:tracePt t="150108" x="4397375" y="987425"/>
          <p14:tracePt t="150116" x="4403725" y="987425"/>
          <p14:tracePt t="150123" x="4410075" y="987425"/>
          <p14:tracePt t="150131" x="4416425" y="987425"/>
          <p14:tracePt t="150150" x="4422775" y="987425"/>
          <p14:tracePt t="150161" x="4429125" y="987425"/>
          <p14:tracePt t="150165" x="4435475" y="987425"/>
          <p14:tracePt t="150174" x="4448175" y="987425"/>
          <p14:tracePt t="150182" x="4460875" y="987425"/>
          <p14:tracePt t="150188" x="4467225" y="987425"/>
          <p14:tracePt t="150195" x="4486275" y="987425"/>
          <p14:tracePt t="150204" x="4505325" y="987425"/>
          <p14:tracePt t="150213" x="4518025" y="987425"/>
          <p14:tracePt t="150220" x="4537075" y="987425"/>
          <p14:tracePt t="150229" x="4556125" y="987425"/>
          <p14:tracePt t="150237" x="4562475" y="987425"/>
          <p14:tracePt t="150245" x="4575175" y="987425"/>
          <p14:tracePt t="150260" x="4587875" y="987425"/>
          <p14:tracePt t="150270" x="4594225" y="987425"/>
          <p14:tracePt t="150275" x="4600575" y="987425"/>
          <p14:tracePt t="150283" x="4613275" y="987425"/>
          <p14:tracePt t="150293" x="4625975" y="987425"/>
          <p14:tracePt t="150299" x="4632325" y="987425"/>
          <p14:tracePt t="150307" x="4645025" y="987425"/>
          <p14:tracePt t="150315" x="4657725" y="993775"/>
          <p14:tracePt t="150324" x="4664075" y="993775"/>
          <p14:tracePt t="150332" x="4676775" y="993775"/>
          <p14:tracePt t="150351" x="4683125" y="993775"/>
          <p14:tracePt t="150365" x="4689475" y="1000125"/>
          <p14:tracePt t="150370" x="4695825" y="1000125"/>
          <p14:tracePt t="150381" x="4702175" y="1000125"/>
          <p14:tracePt t="150398" x="4714875" y="1000125"/>
          <p14:tracePt t="150406" x="4721225" y="1000125"/>
          <p14:tracePt t="150411" x="4733925" y="1000125"/>
          <p14:tracePt t="150419" x="4746625" y="1000125"/>
          <p14:tracePt t="150430" x="4752975" y="1006475"/>
          <p14:tracePt t="150446" x="4772025" y="1006475"/>
          <p14:tracePt t="150454" x="4784725" y="1012825"/>
          <p14:tracePt t="150464" x="4791075" y="1012825"/>
          <p14:tracePt t="150468" x="4797425" y="1012825"/>
          <p14:tracePt t="150477" x="4805363" y="1012825"/>
          <p14:tracePt t="150487" x="4811713" y="1012825"/>
          <p14:tracePt t="150493" x="4818063" y="1012825"/>
          <p14:tracePt t="150515" x="4824413" y="1012825"/>
          <p14:tracePt t="150531" x="4830763" y="1012825"/>
          <p14:tracePt t="150567" x="4837113" y="1012825"/>
          <p14:tracePt t="150581" x="4843463" y="1012825"/>
          <p14:tracePt t="150595" x="4849813" y="1012825"/>
          <p14:tracePt t="150635" x="4856163" y="1012825"/>
          <p14:tracePt t="150660" x="4862513" y="1012825"/>
          <p14:tracePt t="150685" x="4868863" y="1012825"/>
          <p14:tracePt t="150695" x="4875213" y="1012825"/>
          <p14:tracePt t="150699" x="4881563" y="1012825"/>
          <p14:tracePt t="150719" x="4887913" y="1012825"/>
          <p14:tracePt t="150727" x="4894263" y="1012825"/>
          <p14:tracePt t="150743" x="4900613" y="1012825"/>
          <p14:tracePt t="150755" x="4906963" y="1012825"/>
          <p14:tracePt t="150779" x="4913313" y="1012825"/>
          <p14:tracePt t="150799" x="4919663" y="1012825"/>
          <p14:tracePt t="150816" x="4926013" y="1012825"/>
          <p14:tracePt t="150900" x="4932363" y="1012825"/>
          <p14:tracePt t="150923" x="4938713" y="1012825"/>
          <p14:tracePt t="150958" x="4945063" y="1012825"/>
          <p14:tracePt t="150973" x="4951413" y="1012825"/>
          <p14:tracePt t="150981" x="4957763" y="1012825"/>
          <p14:tracePt t="150989" x="4957763" y="1019175"/>
          <p14:tracePt t="151000" x="4964113" y="1019175"/>
          <p14:tracePt t="151008" x="4970463" y="1025525"/>
          <p14:tracePt t="151023" x="4976813" y="1025525"/>
          <p14:tracePt t="151055" x="4983163" y="1031875"/>
          <p14:tracePt t="151238" x="4989513" y="1038225"/>
          <p14:tracePt t="151256" x="4989513" y="1044575"/>
          <p14:tracePt t="151284" x="4989513" y="1050925"/>
          <p14:tracePt t="151299" x="4989513" y="1057275"/>
          <p14:tracePt t="151329" x="4989513" y="1063625"/>
          <p14:tracePt t="151331" x="4989513" y="1069975"/>
          <p14:tracePt t="151341" x="4989513" y="1077913"/>
          <p14:tracePt t="151366" x="4989513" y="1084263"/>
          <p14:tracePt t="151379" x="4989513" y="1090613"/>
          <p14:tracePt t="151398" x="4989513" y="1096963"/>
          <p14:tracePt t="151406" x="4983163" y="1103313"/>
          <p14:tracePt t="151415" x="4976813" y="1103313"/>
          <p14:tracePt t="151419" x="4976813" y="1109663"/>
          <p14:tracePt t="151436" x="4964113" y="1116013"/>
          <p14:tracePt t="151437" x="4951413" y="1122363"/>
          <p14:tracePt t="151448" x="4945063" y="1128713"/>
          <p14:tracePt t="151451" x="4932363" y="1135063"/>
          <p14:tracePt t="151460" x="4919663" y="1135063"/>
          <p14:tracePt t="151469" x="4913313" y="1141413"/>
          <p14:tracePt t="151476" x="4900613" y="1147763"/>
          <p14:tracePt t="151487" x="4887913" y="1154113"/>
          <p14:tracePt t="151490" x="4881563" y="1160463"/>
          <p14:tracePt t="151501" x="4868863" y="1160463"/>
          <p14:tracePt t="151507" x="4856163" y="1166813"/>
          <p14:tracePt t="151515" x="4849813" y="1166813"/>
          <p14:tracePt t="151523" x="4843463" y="1166813"/>
          <p14:tracePt t="151531" x="4837113" y="1166813"/>
          <p14:tracePt t="151539" x="4830763" y="1166813"/>
          <p14:tracePt t="151555" x="4818063" y="1173163"/>
          <p14:tracePt t="151564" x="4811713" y="1173163"/>
          <p14:tracePt t="151571" x="4805363" y="1173163"/>
          <p14:tracePt t="151580" x="4791075" y="1173163"/>
          <p14:tracePt t="151586" x="4784725" y="1173163"/>
          <p14:tracePt t="151595" x="4772025" y="1173163"/>
          <p14:tracePt t="151603" x="4759325" y="1179513"/>
          <p14:tracePt t="151620" x="4746625" y="1179513"/>
          <p14:tracePt t="151628" x="4740275" y="1179513"/>
          <p14:tracePt t="151636" x="4733925" y="1179513"/>
          <p14:tracePt t="151646" x="4721225" y="1185863"/>
          <p14:tracePt t="151661" x="4708525" y="1185863"/>
          <p14:tracePt t="151667" x="4702175" y="1185863"/>
          <p14:tracePt t="151677" x="4695825" y="1185863"/>
          <p14:tracePt t="151683" x="4683125" y="1185863"/>
          <p14:tracePt t="151699" x="4670425" y="1185863"/>
          <p14:tracePt t="151710" x="4664075" y="1185863"/>
          <p14:tracePt t="151726" x="4657725" y="1185863"/>
          <p14:tracePt t="151731" x="4651375" y="1192213"/>
          <p14:tracePt t="151747" x="4645025" y="1192213"/>
          <p14:tracePt t="151761" x="4632325" y="1192213"/>
          <p14:tracePt t="151766" x="4625975" y="1192213"/>
          <p14:tracePt t="151773" x="4619625" y="1192213"/>
          <p14:tracePt t="151782" x="4606925" y="1192213"/>
          <p14:tracePt t="151789" x="4600575" y="1192213"/>
          <p14:tracePt t="151795" x="4587875" y="1192213"/>
          <p14:tracePt t="151803" x="4581525" y="1192213"/>
          <p14:tracePt t="151812" x="4575175" y="1192213"/>
          <p14:tracePt t="151820" x="4568825" y="1192213"/>
          <p14:tracePt t="151829" x="4562475" y="1192213"/>
          <p14:tracePt t="151837" x="4556125" y="1192213"/>
          <p14:tracePt t="151845" x="4549775" y="1192213"/>
          <p14:tracePt t="151851" x="4543425" y="1192213"/>
          <p14:tracePt t="151861" x="4537075" y="1192213"/>
          <p14:tracePt t="151867" x="4530725" y="1192213"/>
          <p14:tracePt t="151879" x="4518025" y="1192213"/>
          <p14:tracePt t="151886" x="4505325" y="1192213"/>
          <p14:tracePt t="151891" x="4498975" y="1192213"/>
          <p14:tracePt t="151902" x="4486275" y="1192213"/>
          <p14:tracePt t="151907" x="4479925" y="1192213"/>
          <p14:tracePt t="151916" x="4467225" y="1192213"/>
          <p14:tracePt t="151924" x="4454525" y="1192213"/>
          <p14:tracePt t="151939" x="4448175" y="1192213"/>
          <p14:tracePt t="151948" x="4435475" y="1192213"/>
          <p14:tracePt t="151963" x="4429125" y="1192213"/>
          <p14:tracePt t="151976" x="4422775" y="1192213"/>
          <p14:tracePt t="151980" x="4416425" y="1192213"/>
          <p14:tracePt t="152005" x="4410075" y="1192213"/>
          <p14:tracePt t="152011" x="4403725" y="1192213"/>
          <p14:tracePt t="152020" x="4403725" y="1185863"/>
          <p14:tracePt t="152029" x="4397375" y="1185863"/>
          <p14:tracePt t="152036" x="4391025" y="1179513"/>
          <p14:tracePt t="152044" x="4384675" y="1179513"/>
          <p14:tracePt t="152061" x="4378325" y="1179513"/>
          <p14:tracePt t="152069" x="4371975" y="1179513"/>
          <p14:tracePt t="152085" x="4359275" y="1173163"/>
          <p14:tracePt t="152091" x="4352925" y="1173163"/>
          <p14:tracePt t="152108" x="4346575" y="1166813"/>
          <p14:tracePt t="152132" x="4338638" y="1166813"/>
          <p14:tracePt t="152171" x="4332288" y="1166813"/>
          <p14:tracePt t="152179" x="4325938" y="1166813"/>
          <p14:tracePt t="152191" x="4319588" y="1166813"/>
          <p14:tracePt t="152197" x="4313238" y="1166813"/>
          <p14:tracePt t="152209" x="4300538" y="1160463"/>
          <p14:tracePt t="152220" x="4294188" y="1160463"/>
          <p14:tracePt t="152229" x="4287838" y="1160463"/>
          <p14:tracePt t="152252" x="4281488" y="1160463"/>
          <p14:tracePt t="152308" x="4275138" y="1160463"/>
          <p14:tracePt t="152334" x="4268788" y="1154113"/>
          <p14:tracePt t="152367" x="4262438" y="1154113"/>
          <p14:tracePt t="152789" x="4262438" y="1147763"/>
          <p14:tracePt t="152835" x="4268788" y="1147763"/>
          <p14:tracePt t="152843" x="4275138" y="1147763"/>
          <p14:tracePt t="152853" x="4275138" y="1141413"/>
          <p14:tracePt t="152861" x="4281488" y="1141413"/>
          <p14:tracePt t="152868" x="4287838" y="1141413"/>
          <p14:tracePt t="152877" x="4294188" y="1141413"/>
          <p14:tracePt t="152884" x="4300538" y="1135063"/>
          <p14:tracePt t="152893" x="4313238" y="1135063"/>
          <p14:tracePt t="152899" x="4319588" y="1128713"/>
          <p14:tracePt t="152909" x="4338638" y="1128713"/>
          <p14:tracePt t="152915" x="4359275" y="1122363"/>
          <p14:tracePt t="152924" x="4378325" y="1122363"/>
          <p14:tracePt t="152931" x="4391025" y="1116013"/>
          <p14:tracePt t="152939" x="4410075" y="1116013"/>
          <p14:tracePt t="152947" x="4435475" y="1116013"/>
          <p14:tracePt t="152955" x="4460875" y="1109663"/>
          <p14:tracePt t="152963" x="4479925" y="1103313"/>
          <p14:tracePt t="152971" x="4505325" y="1103313"/>
          <p14:tracePt t="152979" x="4530725" y="1103313"/>
          <p14:tracePt t="152987" x="4556125" y="1103313"/>
          <p14:tracePt t="152995" x="4575175" y="1103313"/>
          <p14:tracePt t="153003" x="4594225" y="1103313"/>
          <p14:tracePt t="153012" x="4613275" y="1103313"/>
          <p14:tracePt t="153019" x="4625975" y="1103313"/>
          <p14:tracePt t="153028" x="4645025" y="1103313"/>
          <p14:tracePt t="153036" x="4657725" y="1103313"/>
          <p14:tracePt t="153044" x="4664075" y="1103313"/>
          <p14:tracePt t="153053" x="4676775" y="1103313"/>
          <p14:tracePt t="153060" x="4683125" y="1103313"/>
          <p14:tracePt t="153110" x="4689475" y="1103313"/>
          <p14:tracePt t="153187" x="4695825" y="1103313"/>
          <p14:tracePt t="153237" x="4702175" y="1103313"/>
          <p14:tracePt t="153245" x="4708525" y="1103313"/>
          <p14:tracePt t="153255" x="4714875" y="1103313"/>
          <p14:tracePt t="153262" x="4721225" y="1103313"/>
          <p14:tracePt t="153267" x="4727575" y="1103313"/>
          <p14:tracePt t="153278" x="4733925" y="1103313"/>
          <p14:tracePt t="153283" x="4740275" y="1103313"/>
          <p14:tracePt t="154443" x="4746625" y="1103313"/>
          <p14:tracePt t="154452" x="4746625" y="1109663"/>
          <p14:tracePt t="154459" x="4746625" y="1116013"/>
          <p14:tracePt t="154467" x="4746625" y="1128713"/>
          <p14:tracePt t="154476" x="4727575" y="1147763"/>
          <p14:tracePt t="154483" x="4708525" y="1185863"/>
          <p14:tracePt t="154493" x="4676775" y="1223963"/>
          <p14:tracePt t="154499" x="4625975" y="1274763"/>
          <p14:tracePt t="154509" x="4575175" y="1331913"/>
          <p14:tracePt t="154515" x="4524375" y="1389063"/>
          <p14:tracePt t="154525" x="4467225" y="1452563"/>
          <p14:tracePt t="154531" x="4416425" y="1511300"/>
          <p14:tracePt t="154540" x="4365625" y="1568450"/>
          <p14:tracePt t="154547" x="4319588" y="1619250"/>
          <p14:tracePt t="154555" x="4281488" y="1657350"/>
          <p14:tracePt t="154563" x="4256088" y="1689100"/>
          <p14:tracePt t="154571" x="4230688" y="1714500"/>
          <p14:tracePt t="154579" x="4211638" y="1739900"/>
          <p14:tracePt t="154587" x="4198938" y="1758950"/>
          <p14:tracePt t="154595" x="4186238" y="1778000"/>
          <p14:tracePt t="154602" x="4173538" y="1803400"/>
          <p14:tracePt t="154611" x="4160838" y="1828800"/>
          <p14:tracePt t="154619" x="4148138" y="1866900"/>
          <p14:tracePt t="154627" x="4135438" y="1892300"/>
          <p14:tracePt t="154636" x="4135438" y="1924050"/>
          <p14:tracePt t="154644" x="4129088" y="1944688"/>
          <p14:tracePt t="154653" x="4129088" y="1951038"/>
          <p14:tracePt t="154660" x="4129088" y="1970088"/>
          <p14:tracePt t="154667" x="4129088" y="1976438"/>
          <p14:tracePt t="154683" x="4122738" y="1982788"/>
          <p14:tracePt t="154725" x="4122738" y="1995488"/>
          <p14:tracePt t="154739" x="4116388" y="2001838"/>
          <p14:tracePt t="154747" x="4110038" y="2008188"/>
          <p14:tracePt t="154755" x="4110038" y="2014538"/>
          <p14:tracePt t="154763" x="4103688" y="2020888"/>
          <p14:tracePt t="154771" x="4097338" y="2033588"/>
          <p14:tracePt t="154779" x="4090988" y="2052638"/>
          <p14:tracePt t="154787" x="4084638" y="2065338"/>
          <p14:tracePt t="154795" x="4078288" y="2078038"/>
          <p14:tracePt t="154803" x="4071938" y="2090738"/>
          <p14:tracePt t="154811" x="4065588" y="2103438"/>
          <p14:tracePt t="154819" x="4065588" y="2109788"/>
          <p14:tracePt t="154827" x="4059238" y="2122488"/>
          <p14:tracePt t="154836" x="4052888" y="2135188"/>
          <p14:tracePt t="154843" x="4052888" y="2141538"/>
          <p14:tracePt t="154853" x="4046538" y="2147888"/>
          <p14:tracePt t="154860" x="4046538" y="2154238"/>
          <p14:tracePt t="154868" x="4046538" y="2160588"/>
          <p14:tracePt t="154883" x="4033838" y="2166938"/>
          <p14:tracePt t="154893" x="4033838" y="2179638"/>
          <p14:tracePt t="154899" x="4027488" y="2179638"/>
          <p14:tracePt t="154909" x="4027488" y="2192338"/>
          <p14:tracePt t="154918" x="4021138" y="2205038"/>
          <p14:tracePt t="154925" x="4014788" y="2211388"/>
          <p14:tracePt t="154931" x="4008438" y="2224088"/>
          <p14:tracePt t="154941" x="4002088" y="2230438"/>
          <p14:tracePt t="154947" x="4002088" y="2236788"/>
          <p14:tracePt t="155043" x="4002088" y="2243138"/>
          <p14:tracePt t="155084" x="4002088" y="2249488"/>
          <p14:tracePt t="155115" x="4008438" y="2249488"/>
          <p14:tracePt t="155131" x="4014788" y="2249488"/>
          <p14:tracePt t="155141" x="4021138" y="2249488"/>
          <p14:tracePt t="155147" x="4027488" y="2249488"/>
          <p14:tracePt t="155171" x="4033838" y="2249488"/>
          <p14:tracePt t="155179" x="4040188" y="2249488"/>
          <p14:tracePt t="155196" x="4046538" y="2249488"/>
          <p14:tracePt t="155213" x="4052888" y="2249488"/>
          <p14:tracePt t="155220" x="4059238" y="2249488"/>
          <p14:tracePt t="155260" x="4065588" y="2249488"/>
          <p14:tracePt t="155269" x="4071938" y="2249488"/>
          <p14:tracePt t="155648" x="4071938" y="2243138"/>
          <p14:tracePt t="155661" x="4071938" y="2230438"/>
          <p14:tracePt t="155670" x="4071938" y="2217738"/>
          <p14:tracePt t="155676" x="4071938" y="2211388"/>
          <p14:tracePt t="155685" x="4071938" y="2198688"/>
          <p14:tracePt t="155693" x="4065588" y="2192338"/>
          <p14:tracePt t="155709" x="4059238" y="2185988"/>
          <p14:tracePt t="156159" x="4078288" y="2185988"/>
          <p14:tracePt t="156168" x="4097338" y="2192338"/>
          <p14:tracePt t="156175" x="4154488" y="2198688"/>
          <p14:tracePt t="156180" x="4217988" y="2205038"/>
          <p14:tracePt t="156190" x="4281488" y="2217738"/>
          <p14:tracePt t="156198" x="4346575" y="2217738"/>
          <p14:tracePt t="156203" x="4416425" y="2217738"/>
          <p14:tracePt t="156211" x="4467225" y="2217738"/>
          <p14:tracePt t="156229" x="4524375" y="2217738"/>
          <p14:tracePt t="156235" x="4530725" y="2217738"/>
          <p14:tracePt t="156284" x="4543425" y="2217738"/>
          <p14:tracePt t="156291" x="4549775" y="2217738"/>
          <p14:tracePt t="156309" x="4556125" y="2224088"/>
          <p14:tracePt t="156315" x="4562475" y="2230438"/>
          <p14:tracePt t="156343" x="4568825" y="2230438"/>
          <p14:tracePt t="156943" x="4562475" y="2230438"/>
          <p14:tracePt t="156948" x="4549775" y="2224088"/>
          <p14:tracePt t="156955" x="4530725" y="2211388"/>
          <p14:tracePt t="156964" x="4518025" y="2192338"/>
          <p14:tracePt t="156972" x="4486275" y="2173288"/>
          <p14:tracePt t="156985" x="4460875" y="2154238"/>
          <p14:tracePt t="156993" x="4435475" y="2128838"/>
          <p14:tracePt t="156995" x="4403725" y="2103438"/>
          <p14:tracePt t="157008" x="4384675" y="2078038"/>
          <p14:tracePt t="157017" x="4365625" y="2058988"/>
          <p14:tracePt t="157027" x="4306888" y="2001838"/>
          <p14:tracePt t="157040" x="4268788" y="1970088"/>
          <p14:tracePt t="157047" x="4230688" y="1931988"/>
          <p14:tracePt t="157052" x="4192588" y="1892300"/>
          <p14:tracePt t="157060" x="4160838" y="1866900"/>
          <p14:tracePt t="157074" x="4135438" y="1854200"/>
          <p14:tracePt t="157075" x="4116388" y="1841500"/>
          <p14:tracePt t="157107" x="4110038" y="1835150"/>
          <p14:tracePt t="157141" x="4103688" y="1835150"/>
          <p14:tracePt t="157159" x="4097338" y="1835150"/>
          <p14:tracePt t="157169" x="4097338" y="1828800"/>
          <p14:tracePt t="157172" x="4090988" y="1822450"/>
          <p14:tracePt t="157181" x="4078288" y="1809750"/>
          <p14:tracePt t="157187" x="4065588" y="1803400"/>
          <p14:tracePt t="157198" x="4052888" y="1790700"/>
          <p14:tracePt t="157207" x="4040188" y="1778000"/>
          <p14:tracePt t="157212" x="4033838" y="1758950"/>
          <p14:tracePt t="157225" x="4021138" y="1746250"/>
          <p14:tracePt t="157226" x="4008438" y="1727200"/>
          <p14:tracePt t="157239" x="4002088" y="1708150"/>
          <p14:tracePt t="157244" x="3989388" y="1682750"/>
          <p14:tracePt t="157256" x="3983038" y="1663700"/>
          <p14:tracePt t="157260" x="3976688" y="1644650"/>
          <p14:tracePt t="157271" x="3963988" y="1631950"/>
          <p14:tracePt t="157275" x="3963988" y="1612900"/>
          <p14:tracePt t="157283" x="3957638" y="1593850"/>
          <p14:tracePt t="157293" x="3951288" y="1581150"/>
          <p14:tracePt t="157303" x="3944938" y="1562100"/>
          <p14:tracePt t="157311" x="3944938" y="1536700"/>
          <p14:tracePt t="157317" x="3944938" y="1511300"/>
          <p14:tracePt t="157329" x="3944938" y="1484313"/>
          <p14:tracePt t="157330" x="3944938" y="1471613"/>
          <p14:tracePt t="157339" x="3944938" y="1452563"/>
          <p14:tracePt t="157347" x="3944938" y="1446213"/>
          <p14:tracePt t="157355" x="3944938" y="1433513"/>
          <p14:tracePt t="157363" x="3944938" y="1427163"/>
          <p14:tracePt t="157582" x="3944938" y="1420813"/>
          <p14:tracePt t="157605" x="3951288" y="1420813"/>
          <p14:tracePt t="157612" x="3963988" y="1420813"/>
          <p14:tracePt t="157620" x="3989388" y="1420813"/>
          <p14:tracePt t="157628" x="4014788" y="1420813"/>
          <p14:tracePt t="157636" x="4046538" y="1420813"/>
          <p14:tracePt t="157644" x="4090988" y="1420813"/>
          <p14:tracePt t="157662" x="4179888" y="1452563"/>
          <p14:tracePt t="157670" x="4237038" y="1465263"/>
          <p14:tracePt t="157682" x="4281488" y="1484313"/>
          <p14:tracePt t="157684" x="4332288" y="1504950"/>
          <p14:tracePt t="157694" x="4365625" y="1530350"/>
          <p14:tracePt t="157699" x="4403725" y="1543050"/>
          <p14:tracePt t="157711" x="4441825" y="1568450"/>
          <p14:tracePt t="157715" x="4467225" y="1587500"/>
          <p14:tracePt t="157723" x="4492625" y="1600200"/>
          <p14:tracePt t="157731" x="4511675" y="1612900"/>
          <p14:tracePt t="157739" x="4530725" y="1625600"/>
          <p14:tracePt t="157751" x="4549775" y="1638300"/>
          <p14:tracePt t="157760" x="4568825" y="1644650"/>
          <p14:tracePt t="157765" x="4575175" y="1651000"/>
          <p14:tracePt t="157773" x="4581525" y="1657350"/>
          <p14:tracePt t="157781" x="4594225" y="1663700"/>
          <p14:tracePt t="157795" x="4600575" y="1670050"/>
          <p14:tracePt t="157803" x="4606925" y="1676400"/>
          <p14:tracePt t="157814" x="4613275" y="1689100"/>
          <p14:tracePt t="157827" x="4619625" y="1689100"/>
          <p14:tracePt t="157830" x="4632325" y="1695450"/>
          <p14:tracePt t="157836" x="4638675" y="1708150"/>
          <p14:tracePt t="157851" x="4651375" y="1714500"/>
          <p14:tracePt t="157862" x="4657725" y="1727200"/>
          <p14:tracePt t="157872" x="4664075" y="1739900"/>
          <p14:tracePt t="157876" x="4670425" y="1739900"/>
          <p14:tracePt t="157885" x="4676775" y="1752600"/>
          <p14:tracePt t="157915" x="4702175" y="1778000"/>
          <p14:tracePt t="157918" x="4708525" y="1790700"/>
          <p14:tracePt t="157930" x="4721225" y="1803400"/>
          <p14:tracePt t="157931" x="4721225" y="1809750"/>
          <p14:tracePt t="157940" x="4733925" y="1822450"/>
          <p14:tracePt t="157948" x="4740275" y="1828800"/>
          <p14:tracePt t="157955" x="4746625" y="1835150"/>
          <p14:tracePt t="157964" x="4752975" y="1847850"/>
          <p14:tracePt t="157970" x="4759325" y="1860550"/>
          <p14:tracePt t="157982" x="4765675" y="1873250"/>
          <p14:tracePt t="157987" x="4772025" y="1879600"/>
          <p14:tracePt t="157996" x="4778375" y="1892300"/>
          <p14:tracePt t="158003" x="4784725" y="1905000"/>
          <p14:tracePt t="158011" x="4791075" y="1911350"/>
          <p14:tracePt t="158019" x="4791075" y="1917700"/>
          <p14:tracePt t="158027" x="4791075" y="1924050"/>
          <p14:tracePt t="158036" x="4797425" y="1924050"/>
          <p14:tracePt t="158047" x="4797425" y="1931988"/>
          <p14:tracePt t="158060" x="4797425" y="1938338"/>
          <p14:tracePt t="158071" x="4805363" y="1944688"/>
          <p14:tracePt t="158099" x="4811713" y="1951038"/>
          <p14:tracePt t="158109" x="4811713" y="1957388"/>
          <p14:tracePt t="158133" x="4818063" y="1963738"/>
          <p14:tracePt t="158146" x="4818063" y="1970088"/>
          <p14:tracePt t="158147" x="4824413" y="1976438"/>
          <p14:tracePt t="158163" x="4824413" y="1982788"/>
          <p14:tracePt t="162428" x="4824413" y="1976438"/>
          <p14:tracePt t="162439" x="4824413" y="1970088"/>
          <p14:tracePt t="162449" x="4824413" y="1963738"/>
          <p14:tracePt t="162459" x="4824413" y="1957388"/>
          <p14:tracePt t="162488" x="4824413" y="1951038"/>
          <p14:tracePt t="162529" x="4818063" y="1944688"/>
          <p14:tracePt t="162533" x="4818063" y="1938338"/>
          <p14:tracePt t="162542" x="4818063" y="1931988"/>
          <p14:tracePt t="162555" x="4811713" y="1924050"/>
          <p14:tracePt t="162566" x="4811713" y="1917700"/>
          <p14:tracePt t="162581" x="4805363" y="1911350"/>
          <p14:tracePt t="162587" x="4805363" y="1905000"/>
          <p14:tracePt t="162600" x="4797425" y="1905000"/>
          <p14:tracePt t="162606" x="4797425" y="1898650"/>
          <p14:tracePt t="162615" x="4797425" y="1892300"/>
          <p14:tracePt t="163526" x="4797425" y="1885950"/>
          <p14:tracePt t="163559" x="4791075" y="1885950"/>
          <p14:tracePt t="163570" x="4778375" y="1879600"/>
          <p14:tracePt t="163575" x="4778375" y="1873250"/>
          <p14:tracePt t="163580" x="4765675" y="1866900"/>
          <p14:tracePt t="163588" x="4752975" y="1860550"/>
          <p14:tracePt t="163596" x="4746625" y="1854200"/>
          <p14:tracePt t="163603" x="4733925" y="1847850"/>
          <p14:tracePt t="163611" x="4721225" y="1841500"/>
          <p14:tracePt t="163619" x="4714875" y="1835150"/>
          <p14:tracePt t="163628" x="4702175" y="1828800"/>
          <p14:tracePt t="163635" x="4689475" y="1828800"/>
          <p14:tracePt t="163644" x="4676775" y="1822450"/>
          <p14:tracePt t="163652" x="4670425" y="1822450"/>
          <p14:tracePt t="163660" x="4657725" y="1816100"/>
          <p14:tracePt t="163668" x="4651375" y="1809750"/>
          <p14:tracePt t="163678" x="4645025" y="1803400"/>
          <p14:tracePt t="163684" x="4638675" y="1803400"/>
          <p14:tracePt t="163699" x="4632325" y="1803400"/>
          <p14:tracePt t="163716" x="4632325" y="1797050"/>
          <p14:tracePt t="163747" x="4625975" y="1790700"/>
          <p14:tracePt t="163811" x="4619625" y="1784350"/>
          <p14:tracePt t="163835" x="4619625" y="1778000"/>
          <p14:tracePt t="163851" x="4619625" y="1771650"/>
          <p14:tracePt t="163915" x="4613275" y="1765300"/>
          <p14:tracePt t="163948" x="4613275" y="1758950"/>
          <p14:tracePt t="164005" x="4613275" y="1752600"/>
          <p14:tracePt t="164190" x="4613275" y="1746250"/>
          <p14:tracePt t="164207" x="4613275" y="1739900"/>
          <p14:tracePt t="164535" x="4613275" y="1733550"/>
          <p14:tracePt t="164542" x="4613275" y="1727200"/>
          <p14:tracePt t="164551" x="4613275" y="1720850"/>
          <p14:tracePt t="164704" x="4606925" y="1714500"/>
          <p14:tracePt t="164713" x="4600575" y="1714500"/>
          <p14:tracePt t="164727" x="4587875" y="1714500"/>
          <p14:tracePt t="164732" x="4581525" y="1714500"/>
          <p14:tracePt t="164742" x="4568825" y="1714500"/>
          <p14:tracePt t="164748" x="4556125" y="1714500"/>
          <p14:tracePt t="164760" x="4549775" y="1714500"/>
          <p14:tracePt t="164763" x="4530725" y="1720850"/>
          <p14:tracePt t="164771" x="4518025" y="1720850"/>
          <p14:tracePt t="164779" x="4511675" y="1727200"/>
          <p14:tracePt t="164787" x="4505325" y="1727200"/>
          <p14:tracePt t="164795" x="4498975" y="1727200"/>
          <p14:tracePt t="165399" x="4498975" y="1720850"/>
          <p14:tracePt t="166239" x="4498975" y="1714500"/>
          <p14:tracePt t="166250" x="4498975" y="1708150"/>
          <p14:tracePt t="166259" x="4498975" y="1701800"/>
          <p14:tracePt t="166264" x="4498975" y="1695450"/>
          <p14:tracePt t="166269" x="4498975" y="1689100"/>
          <p14:tracePt t="166282" x="4498975" y="1682750"/>
          <p14:tracePt t="166295" x="4498975" y="1676400"/>
          <p14:tracePt t="166299" x="4492625" y="1670050"/>
          <p14:tracePt t="166309" x="4486275" y="1657350"/>
          <p14:tracePt t="166315" x="4467225" y="1644650"/>
          <p14:tracePt t="166326" x="4454525" y="1631950"/>
          <p14:tracePt t="166331" x="4441825" y="1612900"/>
          <p14:tracePt t="166342" x="4435475" y="1606550"/>
          <p14:tracePt t="166347" x="4416425" y="1593850"/>
          <p14:tracePt t="166357" x="4403725" y="1587500"/>
          <p14:tracePt t="166363" x="4391025" y="1581150"/>
          <p14:tracePt t="166372" x="4384675" y="1574800"/>
          <p14:tracePt t="166395" x="4378325" y="1574800"/>
          <p14:tracePt t="166429" x="4371975" y="1574800"/>
          <p14:tracePt t="166451" x="4365625" y="1574800"/>
          <p14:tracePt t="166460" x="4359275" y="1574800"/>
          <p14:tracePt t="166477" x="4352925" y="1574800"/>
          <p14:tracePt t="166505" x="4346575" y="1568450"/>
          <p14:tracePt t="166517" x="4338638" y="1568450"/>
          <p14:tracePt t="166541" x="4332288" y="1568450"/>
          <p14:tracePt t="166547" x="4325938" y="1562100"/>
          <p14:tracePt t="166558" x="4319588" y="1555750"/>
          <p14:tracePt t="166582" x="4313238" y="1555750"/>
          <p14:tracePt t="166596" x="4306888" y="1549400"/>
          <p14:tracePt t="166625" x="4300538" y="1543050"/>
          <p14:tracePt t="166630" x="4294188" y="1536700"/>
          <p14:tracePt t="166642" x="4287838" y="1536700"/>
          <p14:tracePt t="166644" x="4287838" y="1530350"/>
          <p14:tracePt t="166651" x="4275138" y="1517650"/>
          <p14:tracePt t="166660" x="4268788" y="1517650"/>
          <p14:tracePt t="166668" x="4268788" y="1511300"/>
          <p14:tracePt t="166678" x="4262438" y="1504950"/>
          <p14:tracePt t="166694" x="4256088" y="1497013"/>
          <p14:tracePt t="166702" x="4249738" y="1490663"/>
          <p14:tracePt t="166711" x="4243388" y="1484313"/>
          <p14:tracePt t="166717" x="4237038" y="1484313"/>
          <p14:tracePt t="166726" x="4230688" y="1477963"/>
          <p14:tracePt t="166731" x="4224338" y="1471613"/>
          <p14:tracePt t="166742" x="4217988" y="1465263"/>
          <p14:tracePt t="166763" x="4211638" y="1465263"/>
          <p14:tracePt t="166772" x="4205288" y="1458913"/>
          <p14:tracePt t="166779" x="4205288" y="1452563"/>
          <p14:tracePt t="166795" x="4198938" y="1452563"/>
          <p14:tracePt t="166805" x="4192588" y="1446213"/>
          <p14:tracePt t="166813" x="4186238" y="1439863"/>
          <p14:tracePt t="166819" x="4186238" y="1433513"/>
          <p14:tracePt t="166827" x="4179888" y="1433513"/>
          <p14:tracePt t="166835" x="4167188" y="1420813"/>
          <p14:tracePt t="166843" x="4167188" y="1408113"/>
          <p14:tracePt t="166858" x="4154488" y="1401763"/>
          <p14:tracePt t="166864" x="4141788" y="1389063"/>
          <p14:tracePt t="166869" x="4129088" y="1376363"/>
          <p14:tracePt t="166880" x="4129088" y="1370013"/>
          <p14:tracePt t="166883" x="4116388" y="1363663"/>
          <p14:tracePt t="166892" x="4116388" y="1357313"/>
          <p14:tracePt t="166917" x="4116388" y="1350963"/>
          <p14:tracePt t="166972" x="4110038" y="1350963"/>
          <p14:tracePt t="166980" x="4110038" y="1344613"/>
          <p14:tracePt t="166996" x="4103688" y="1338263"/>
          <p14:tracePt t="167016" x="4097338" y="1331913"/>
          <p14:tracePt t="167025" x="4097338" y="1325563"/>
          <p14:tracePt t="167032" x="4090988" y="1319213"/>
          <p14:tracePt t="167047" x="4090988" y="1312863"/>
          <p14:tracePt t="167051" x="4084638" y="1306513"/>
          <p14:tracePt t="167060" x="4078288" y="1300163"/>
          <p14:tracePt t="167068" x="4071938" y="1293813"/>
          <p14:tracePt t="167076" x="4071938" y="1287463"/>
          <p14:tracePt t="167094" x="4071938" y="1281113"/>
          <p14:tracePt t="167099" x="4065588" y="1274763"/>
          <p14:tracePt t="167110" x="4065588" y="1268413"/>
          <p14:tracePt t="167191" x="4059238" y="1262063"/>
          <p14:tracePt t="167213" x="4059238" y="1255713"/>
          <p14:tracePt t="167235" x="4052888" y="1249363"/>
          <p14:tracePt t="167271" x="4046538" y="1243013"/>
          <p14:tracePt t="167300" x="4046538" y="1236663"/>
          <p14:tracePt t="167319" x="4040188" y="1236663"/>
          <p14:tracePt t="167335" x="4040188" y="1230313"/>
          <p14:tracePt t="167343" x="4033838" y="1223963"/>
          <p14:tracePt t="167363" x="4027488" y="1217613"/>
          <p14:tracePt t="167379" x="4027488" y="1211263"/>
          <p14:tracePt t="167406" x="4021138" y="1204913"/>
          <p14:tracePt t="167428" x="4014788" y="1198563"/>
          <p14:tracePt t="167460" x="4014788" y="1192213"/>
          <p14:tracePt t="167485" x="4008438" y="1192213"/>
          <p14:tracePt t="167671" x="4002088" y="1185863"/>
          <p14:tracePt t="167708" x="3995738" y="1179513"/>
          <p14:tracePt t="167820" x="3995738" y="1173163"/>
          <p14:tracePt t="167847" x="3989388" y="1173163"/>
          <p14:tracePt t="168005" x="3983038" y="1166813"/>
          <p14:tracePt t="168046" x="3983038" y="1160463"/>
          <p14:tracePt t="168060" x="3976688" y="1160463"/>
          <p14:tracePt t="168074" x="3970338" y="1160463"/>
          <p14:tracePt t="168075" x="3963988" y="1154113"/>
          <p14:tracePt t="168106" x="3957638" y="1147763"/>
          <p14:tracePt t="168120" x="3951288" y="1141413"/>
          <p14:tracePt t="168180" x="3944938" y="1141413"/>
          <p14:tracePt t="168199" x="3938588" y="1135063"/>
          <p14:tracePt t="168203" x="3932238" y="1128713"/>
          <p14:tracePt t="168219" x="3925888" y="1128713"/>
          <p14:tracePt t="168472" x="3932238" y="1128713"/>
          <p14:tracePt t="168476" x="3938588" y="1128713"/>
          <p14:tracePt t="168487" x="3944938" y="1128713"/>
          <p14:tracePt t="168491" x="3951288" y="1128713"/>
          <p14:tracePt t="168499" x="3963988" y="1128713"/>
          <p14:tracePt t="168519" x="3976688" y="1128713"/>
          <p14:tracePt t="168523" x="3983038" y="1135063"/>
          <p14:tracePt t="168536" x="3989388" y="1141413"/>
          <p14:tracePt t="168541" x="4002088" y="1147763"/>
          <p14:tracePt t="168553" x="4021138" y="1147763"/>
          <p14:tracePt t="168561" x="4033838" y="1160463"/>
          <p14:tracePt t="168563" x="4052888" y="1166813"/>
          <p14:tracePt t="168572" x="4071938" y="1179513"/>
          <p14:tracePt t="168581" x="4097338" y="1192213"/>
          <p14:tracePt t="168593" x="4116388" y="1204913"/>
          <p14:tracePt t="168594" x="4135438" y="1211263"/>
          <p14:tracePt t="168604" x="4148138" y="1217613"/>
          <p14:tracePt t="168612" x="4167188" y="1223963"/>
          <p14:tracePt t="168619" x="4186238" y="1230313"/>
          <p14:tracePt t="168630" x="4198938" y="1236663"/>
          <p14:tracePt t="168637" x="4205288" y="1236663"/>
          <p14:tracePt t="168645" x="4217988" y="1243013"/>
          <p14:tracePt t="168653" x="4230688" y="1249363"/>
          <p14:tracePt t="168661" x="4237038" y="1255713"/>
          <p14:tracePt t="168668" x="4249738" y="1262063"/>
          <p14:tracePt t="168678" x="4262438" y="1268413"/>
          <p14:tracePt t="168688" x="4268788" y="1268413"/>
          <p14:tracePt t="168692" x="4275138" y="1274763"/>
          <p14:tracePt t="168703" x="4281488" y="1274763"/>
          <p14:tracePt t="168715" x="4287838" y="1281113"/>
          <p14:tracePt t="168734" x="4287838" y="1287463"/>
          <p14:tracePt t="168743" x="4294188" y="1287463"/>
          <p14:tracePt t="168750" x="4306888" y="1287463"/>
          <p14:tracePt t="168760" x="4313238" y="1293813"/>
          <p14:tracePt t="168763" x="4325938" y="1300163"/>
          <p14:tracePt t="168771" x="4338638" y="1306513"/>
          <p14:tracePt t="168780" x="4346575" y="1312863"/>
          <p14:tracePt t="168788" x="4359275" y="1319213"/>
          <p14:tracePt t="168797" x="4371975" y="1325563"/>
          <p14:tracePt t="168806" x="4378325" y="1325563"/>
          <p14:tracePt t="168812" x="4378325" y="1331913"/>
          <p14:tracePt t="168820" x="4384675" y="1331913"/>
          <p14:tracePt t="169407" x="4391025" y="1338263"/>
          <p14:tracePt t="169431" x="4403725" y="1338263"/>
          <p14:tracePt t="169442" x="4422775" y="1344613"/>
          <p14:tracePt t="169447" x="4435475" y="1350963"/>
          <p14:tracePt t="169453" x="4460875" y="1357313"/>
          <p14:tracePt t="169461" x="4486275" y="1363663"/>
          <p14:tracePt t="169469" x="4505325" y="1376363"/>
          <p14:tracePt t="169477" x="4524375" y="1382713"/>
          <p14:tracePt t="169484" x="4537075" y="1389063"/>
          <p14:tracePt t="169493" x="4549775" y="1395413"/>
          <p14:tracePt t="169499" x="4562475" y="1401763"/>
          <p14:tracePt t="169510" x="4575175" y="1401763"/>
          <p14:tracePt t="169515" x="4581525" y="1408113"/>
          <p14:tracePt t="169526" x="4594225" y="1414463"/>
          <p14:tracePt t="169531" x="4600575" y="1420813"/>
          <p14:tracePt t="169548" x="4600575" y="1427163"/>
          <p14:tracePt t="169572" x="4606925" y="1427163"/>
          <p14:tracePt t="169579" x="4613275" y="1427163"/>
          <p14:tracePt t="169587" x="4619625" y="1427163"/>
          <p14:tracePt t="169595" x="4619625" y="1433513"/>
          <p14:tracePt t="169603" x="4625975" y="1439863"/>
          <p14:tracePt t="169614" x="4632325" y="1439863"/>
          <p14:tracePt t="169627" x="4632325" y="1446213"/>
          <p14:tracePt t="169631" x="4638675" y="1452563"/>
          <p14:tracePt t="169636" x="4645025" y="1458913"/>
          <p14:tracePt t="169646" x="4651375" y="1458913"/>
          <p14:tracePt t="169651" x="4657725" y="1465263"/>
          <p14:tracePt t="169659" x="4664075" y="1471613"/>
          <p14:tracePt t="169678" x="4670425" y="1471613"/>
          <p14:tracePt t="169692" x="4670425" y="1477963"/>
          <p14:tracePt t="170303" x="4676775" y="1477963"/>
          <p14:tracePt t="170318" x="4683125" y="1484313"/>
          <p14:tracePt t="170326" x="4683125" y="1490663"/>
          <p14:tracePt t="170332" x="4689475" y="1490663"/>
          <p14:tracePt t="170342" x="4702175" y="1504950"/>
          <p14:tracePt t="170347" x="4702175" y="1511300"/>
          <p14:tracePt t="170358" x="4708525" y="1511300"/>
          <p14:tracePt t="170362" x="4714875" y="1517650"/>
          <p14:tracePt t="170373" x="4721225" y="1524000"/>
          <p14:tracePt t="170379" x="4727575" y="1530350"/>
          <p14:tracePt t="170387" x="4733925" y="1530350"/>
          <p14:tracePt t="170396" x="4733925" y="1536700"/>
          <p14:tracePt t="170404" x="4746625" y="1549400"/>
          <p14:tracePt t="170414" x="4752975" y="1549400"/>
          <p14:tracePt t="170419" x="4759325" y="1555750"/>
          <p14:tracePt t="170427" x="4765675" y="1568450"/>
          <p14:tracePt t="170442" x="4772025" y="1568450"/>
          <p14:tracePt t="170448" x="4778375" y="1574800"/>
          <p14:tracePt t="170464" x="4778375" y="1581150"/>
          <p14:tracePt t="170477" x="4784725" y="1581150"/>
          <p14:tracePt t="170492" x="4791075" y="1587500"/>
          <p14:tracePt t="170499" x="4791075" y="1593850"/>
          <p14:tracePt t="170510" x="4797425" y="1600200"/>
          <p14:tracePt t="170515" x="4805363" y="1600200"/>
          <p14:tracePt t="170527" x="4811713" y="1606550"/>
          <p14:tracePt t="170531" x="4811713" y="1619250"/>
          <p14:tracePt t="170542" x="4818063" y="1619250"/>
          <p14:tracePt t="170547" x="4830763" y="1631950"/>
          <p14:tracePt t="170558" x="4830763" y="1644650"/>
          <p14:tracePt t="170563" x="4837113" y="1644650"/>
          <p14:tracePt t="170573" x="4849813" y="1657350"/>
          <p14:tracePt t="170580" x="4856163" y="1663700"/>
          <p14:tracePt t="170587" x="4862513" y="1663700"/>
          <p14:tracePt t="170597" x="4868863" y="1670050"/>
          <p14:tracePt t="170603" x="4875213" y="1676400"/>
          <p14:tracePt t="170611" x="4875213" y="1682750"/>
          <p14:tracePt t="170627" x="4881563" y="1682750"/>
          <p14:tracePt t="170634" x="4887913" y="1689100"/>
          <p14:tracePt t="170643" x="4887913" y="1695450"/>
          <p14:tracePt t="170671" x="4894263" y="1701800"/>
          <p14:tracePt t="170683" x="4900613" y="1708150"/>
          <p14:tracePt t="170708" x="4906963" y="1714500"/>
          <p14:tracePt t="170725" x="4906963" y="1720850"/>
          <p14:tracePt t="170740" x="4906963" y="1727200"/>
          <p14:tracePt t="170756" x="4913313" y="1727200"/>
          <p14:tracePt t="170771" x="4919663" y="1733550"/>
          <p14:tracePt t="170787" x="4919663" y="1739900"/>
          <p14:tracePt t="170795" x="4919663" y="1746250"/>
          <p14:tracePt t="170812" x="4926013" y="1752600"/>
          <p14:tracePt t="170819" x="4926013" y="1758950"/>
          <p14:tracePt t="170829" x="4932363" y="1758950"/>
          <p14:tracePt t="170834" x="4938713" y="1765300"/>
          <p14:tracePt t="170859" x="4938713" y="1771650"/>
          <p14:tracePt t="170886" x="4938713" y="1778000"/>
          <p14:tracePt t="170920" x="4945063" y="1778000"/>
          <p14:tracePt t="171263" x="4951413" y="1784350"/>
          <p14:tracePt t="171274" x="4951413" y="1790700"/>
          <p14:tracePt t="171278" x="4964113" y="1797050"/>
          <p14:tracePt t="171287" x="4983163" y="1816100"/>
          <p14:tracePt t="171291" x="5002213" y="1835150"/>
          <p14:tracePt t="171301" x="5021263" y="1854200"/>
          <p14:tracePt t="171309" x="5040313" y="1873250"/>
          <p14:tracePt t="171315" x="5046663" y="1892300"/>
          <p14:tracePt t="171326" x="5059363" y="1898650"/>
          <p14:tracePt t="171331" x="5072063" y="1911350"/>
          <p14:tracePt t="171342" x="5084763" y="1917700"/>
          <p14:tracePt t="171357" x="5084763" y="1924050"/>
          <p14:tracePt t="171363" x="5091113" y="1924050"/>
          <p14:tracePt t="171371" x="5097463" y="1931988"/>
          <p14:tracePt t="171379" x="5103813" y="1938338"/>
          <p14:tracePt t="171387" x="5103813" y="1944688"/>
          <p14:tracePt t="171395" x="5110163" y="1944688"/>
          <p14:tracePt t="171403" x="5122863" y="1957388"/>
          <p14:tracePt t="171411" x="5129213" y="1970088"/>
          <p14:tracePt t="171419" x="5135563" y="1970088"/>
          <p14:tracePt t="171427" x="5148263" y="1976438"/>
          <p14:tracePt t="171435" x="5148263" y="1982788"/>
          <p14:tracePt t="171443" x="5160963" y="1989138"/>
          <p14:tracePt t="171451" x="5167313" y="1989138"/>
          <p14:tracePt t="171460" x="5167313" y="1995488"/>
          <p14:tracePt t="171468" x="5173663" y="2001838"/>
          <p14:tracePt t="171550" x="5180013" y="2008188"/>
          <p14:tracePt t="172035" x="5180013" y="2014538"/>
          <p14:tracePt t="172043" x="5180013" y="2020888"/>
          <p14:tracePt t="172067" x="5180013" y="2027238"/>
          <p14:tracePt t="172075" x="5180013" y="2033588"/>
          <p14:tracePt t="172099" x="5180013" y="2039938"/>
          <p14:tracePt t="172125" x="5173663" y="2039938"/>
          <p14:tracePt t="172131" x="5173663" y="2046288"/>
          <p14:tracePt t="172141" x="5173663" y="2052638"/>
          <p14:tracePt t="172157" x="5173663" y="2058988"/>
          <p14:tracePt t="172163" x="5173663" y="2065338"/>
          <p14:tracePt t="172179" x="5167313" y="2065338"/>
          <p14:tracePt t="172189" x="5167313" y="2071688"/>
          <p14:tracePt t="173963" x="5167313" y="2078038"/>
          <p14:tracePt t="173971" x="5154613" y="2090738"/>
          <p14:tracePt t="173981" x="5141913" y="2103438"/>
          <p14:tracePt t="173987" x="5129213" y="2128838"/>
          <p14:tracePt t="173998" x="5116513" y="2179638"/>
          <p14:tracePt t="174007" x="5091113" y="2224088"/>
          <p14:tracePt t="174016" x="5065713" y="2287588"/>
          <p14:tracePt t="174023" x="5040313" y="2359025"/>
          <p14:tracePt t="174028" x="5027613" y="2435225"/>
          <p14:tracePt t="174038" x="5008563" y="2511425"/>
          <p14:tracePt t="174044" x="4983163" y="2606675"/>
          <p14:tracePt t="174053" x="4964113" y="2701925"/>
          <p14:tracePt t="174061" x="4938713" y="2798763"/>
          <p14:tracePt t="174071" x="4919663" y="2906713"/>
          <p14:tracePt t="174079" x="4906963" y="3001963"/>
          <p14:tracePt t="174084" x="4887913" y="3103563"/>
          <p14:tracePt t="174093" x="4868863" y="3186113"/>
          <p14:tracePt t="174103" x="4849813" y="3263900"/>
          <p14:tracePt t="174110" x="4837113" y="3321050"/>
          <p14:tracePt t="174115" x="4830763" y="3365500"/>
          <p14:tracePt t="174126" x="4824413" y="3409950"/>
          <p14:tracePt t="174134" x="4824413" y="3435350"/>
          <p14:tracePt t="174145" x="4818063" y="3454400"/>
          <p14:tracePt t="174148" x="4818063" y="3479800"/>
          <p14:tracePt t="174157" x="4811713" y="3498850"/>
          <p14:tracePt t="174163" x="4811713" y="3524250"/>
          <p14:tracePt t="174174" x="4811713" y="3543300"/>
          <p14:tracePt t="174181" x="4811713" y="3568700"/>
          <p14:tracePt t="174187" x="4805363" y="3594100"/>
          <p14:tracePt t="174196" x="4805363" y="3619500"/>
          <p14:tracePt t="174205" x="4805363" y="3638550"/>
          <p14:tracePt t="174216" x="4797425" y="3665538"/>
          <p14:tracePt t="174225" x="4797425" y="3690938"/>
          <p14:tracePt t="174228" x="4791075" y="3722688"/>
          <p14:tracePt t="174240" x="4784725" y="3760788"/>
          <p14:tracePt t="174243" x="4784725" y="3792538"/>
          <p14:tracePt t="174251" x="4772025" y="3836988"/>
          <p14:tracePt t="174263" x="4772025" y="3862388"/>
          <p14:tracePt t="174271" x="4759325" y="3894138"/>
          <p14:tracePt t="174276" x="4759325" y="3919538"/>
          <p14:tracePt t="174291" x="4752975" y="3963988"/>
          <p14:tracePt t="174304" x="4740275" y="3989388"/>
          <p14:tracePt t="174313" x="4740275" y="4014788"/>
          <p14:tracePt t="174317" x="4733925" y="4040188"/>
          <p14:tracePt t="174323" x="4721225" y="4065588"/>
          <p14:tracePt t="174337" x="4708525" y="4105275"/>
          <p14:tracePt t="174339" x="4702175" y="4124325"/>
          <p14:tracePt t="174350" x="4695825" y="4149725"/>
          <p14:tracePt t="174361" x="4683125" y="4175125"/>
          <p14:tracePt t="174365" x="4683125" y="4194175"/>
          <p14:tracePt t="174372" x="4676775" y="4219575"/>
          <p14:tracePt t="174383" x="4670425" y="4238625"/>
          <p14:tracePt t="174390" x="4664075" y="4251325"/>
          <p14:tracePt t="174395" x="4657725" y="4264025"/>
          <p14:tracePt t="174406" x="4645025" y="4283075"/>
          <p14:tracePt t="174411" x="4638675" y="4295775"/>
          <p14:tracePt t="174421" x="4632325" y="4302125"/>
          <p14:tracePt t="174430" x="4625975" y="4314825"/>
          <p14:tracePt t="174435" x="4625975" y="4327525"/>
          <p14:tracePt t="174444" x="4619625" y="4340225"/>
          <p14:tracePt t="174451" x="4606925" y="4346575"/>
          <p14:tracePt t="174460" x="4594225" y="4359275"/>
          <p14:tracePt t="174467" x="4587875" y="4371975"/>
          <p14:tracePt t="174493" x="4575175" y="4384675"/>
          <p14:tracePt t="174501" x="4568825" y="4391025"/>
          <p14:tracePt t="174515" x="4562475" y="4397375"/>
          <p14:tracePt t="174527" x="4556125" y="4403725"/>
          <p14:tracePt t="174542" x="4556125" y="4410075"/>
          <p14:tracePt t="174605" x="4556125" y="4416425"/>
          <p14:tracePt t="174995" x="4562475" y="4416425"/>
          <p14:tracePt t="175111" x="4562475" y="4410075"/>
          <p14:tracePt t="175861" x="4568825" y="4410075"/>
          <p14:tracePt t="175876" x="4575175" y="4410075"/>
          <p14:tracePt t="175885" x="4581525" y="4410075"/>
          <p14:tracePt t="175900" x="4594225" y="4410075"/>
          <p14:tracePt t="175908" x="4600575" y="4410075"/>
          <p14:tracePt t="175915" x="4613275" y="4410075"/>
          <p14:tracePt t="175925" x="4625975" y="4410075"/>
          <p14:tracePt t="175931" x="4632325" y="4416425"/>
          <p14:tracePt t="175940" x="4645025" y="4422775"/>
          <p14:tracePt t="175947" x="4651375" y="4429125"/>
          <p14:tracePt t="175957" x="4657725" y="4435475"/>
          <p14:tracePt t="175973" x="4664075" y="4441825"/>
          <p14:tracePt t="175979" x="4670425" y="4448175"/>
          <p14:tracePt t="175995" x="4670425" y="4454525"/>
          <p14:tracePt t="176004" x="4670425" y="4460875"/>
          <p14:tracePt t="176011" x="4670425" y="4467225"/>
          <p14:tracePt t="176019" x="4664075" y="4467225"/>
          <p14:tracePt t="176027" x="4651375" y="4467225"/>
          <p14:tracePt t="176035" x="4625975" y="4473575"/>
          <p14:tracePt t="176043" x="4600575" y="4473575"/>
          <p14:tracePt t="176050" x="4568825" y="4473575"/>
          <p14:tracePt t="176059" x="4537075" y="4473575"/>
          <p14:tracePt t="176067" x="4492625" y="4467225"/>
          <p14:tracePt t="176075" x="4441825" y="4441825"/>
          <p14:tracePt t="176083" x="4403725" y="4410075"/>
          <p14:tracePt t="176091" x="4365625" y="4371975"/>
          <p14:tracePt t="176100" x="4325938" y="4327525"/>
          <p14:tracePt t="176108" x="4281488" y="4276725"/>
          <p14:tracePt t="176115" x="4249738" y="4225925"/>
          <p14:tracePt t="176125" x="4237038" y="4200525"/>
          <p14:tracePt t="176131" x="4230688" y="4187825"/>
          <p14:tracePt t="176142" x="4230688" y="4168775"/>
          <p14:tracePt t="176147" x="4230688" y="4156075"/>
          <p14:tracePt t="176155" x="4230688" y="4149725"/>
          <p14:tracePt t="176163" x="4230688" y="4137025"/>
          <p14:tracePt t="176171" x="4237038" y="4124325"/>
          <p14:tracePt t="176179" x="4256088" y="4117975"/>
          <p14:tracePt t="176187" x="4281488" y="4111625"/>
          <p14:tracePt t="176195" x="4319588" y="4111625"/>
          <p14:tracePt t="176204" x="4378325" y="4111625"/>
          <p14:tracePt t="176211" x="4441825" y="4111625"/>
          <p14:tracePt t="176219" x="4505325" y="4117975"/>
          <p14:tracePt t="176227" x="4581525" y="4130675"/>
          <p14:tracePt t="176235" x="4645025" y="4149725"/>
          <p14:tracePt t="176243" x="4714875" y="4175125"/>
          <p14:tracePt t="176251" x="4778375" y="4200525"/>
          <p14:tracePt t="176259" x="4837113" y="4225925"/>
          <p14:tracePt t="176267" x="4875213" y="4238625"/>
          <p14:tracePt t="176275" x="4894263" y="4244975"/>
          <p14:tracePt t="176316" x="4900613" y="4251325"/>
          <p14:tracePt t="176324" x="4913313" y="4257675"/>
          <p14:tracePt t="176332" x="4919663" y="4257675"/>
          <p14:tracePt t="176341" x="4919663" y="4270375"/>
          <p14:tracePt t="176347" x="4919663" y="4283075"/>
          <p14:tracePt t="176357" x="4919663" y="4302125"/>
          <p14:tracePt t="176363" x="4919663" y="4321175"/>
          <p14:tracePt t="176372" x="4919663" y="4340225"/>
          <p14:tracePt t="176379" x="4906963" y="4346575"/>
          <p14:tracePt t="176387" x="4894263" y="4359275"/>
          <p14:tracePt t="176395" x="4881563" y="4371975"/>
          <p14:tracePt t="176403" x="4862513" y="4378325"/>
          <p14:tracePt t="176411" x="4843463" y="4384675"/>
          <p14:tracePt t="176420" x="4818063" y="4384675"/>
          <p14:tracePt t="176427" x="4797425" y="4384675"/>
          <p14:tracePt t="176435" x="4772025" y="4384675"/>
          <p14:tracePt t="176445" x="4746625" y="4384675"/>
          <p14:tracePt t="176451" x="4721225" y="4378325"/>
          <p14:tracePt t="176463" x="4695825" y="4365625"/>
          <p14:tracePt t="176468" x="4657725" y="4340225"/>
          <p14:tracePt t="176479" x="4613275" y="4302125"/>
          <p14:tracePt t="176484" x="4568825" y="4264025"/>
          <p14:tracePt t="176495" x="4524375" y="4213225"/>
          <p14:tracePt t="176500" x="4479925" y="4162425"/>
          <p14:tracePt t="176510" x="4448175" y="4124325"/>
          <p14:tracePt t="176517" x="4429125" y="4098925"/>
          <p14:tracePt t="176526" x="4416425" y="4073525"/>
          <p14:tracePt t="176531" x="4416425" y="4052888"/>
          <p14:tracePt t="176543" x="4416425" y="4033838"/>
          <p14:tracePt t="176547" x="4416425" y="4027488"/>
          <p14:tracePt t="176559" x="4422775" y="4014788"/>
          <p14:tracePt t="176563" x="4448175" y="4002088"/>
          <p14:tracePt t="176571" x="4479925" y="4002088"/>
          <p14:tracePt t="176579" x="4524375" y="4002088"/>
          <p14:tracePt t="176587" x="4568825" y="4002088"/>
          <p14:tracePt t="176595" x="4632325" y="4002088"/>
          <p14:tracePt t="176603" x="4695825" y="4014788"/>
          <p14:tracePt t="176612" x="4772025" y="4040188"/>
          <p14:tracePt t="176620" x="4830763" y="4065588"/>
          <p14:tracePt t="176630" x="4875213" y="4086225"/>
          <p14:tracePt t="176636" x="4913313" y="4111625"/>
          <p14:tracePt t="176645" x="4938713" y="4124325"/>
          <p14:tracePt t="176656" x="4951413" y="4137025"/>
          <p14:tracePt t="176661" x="4964113" y="4137025"/>
          <p14:tracePt t="176671" x="4970463" y="4143375"/>
          <p14:tracePt t="176675" x="4970463" y="4149725"/>
          <p14:tracePt t="176692" x="4970463" y="4156075"/>
          <p14:tracePt t="176715" x="4970463" y="4168775"/>
          <p14:tracePt t="176731" x="4970463" y="4175125"/>
          <p14:tracePt t="176742" x="4957763" y="4181475"/>
          <p14:tracePt t="176752" x="4945063" y="4194175"/>
          <p14:tracePt t="176759" x="4926013" y="4200525"/>
          <p14:tracePt t="176764" x="4913313" y="4213225"/>
          <p14:tracePt t="176773" x="4894263" y="4219575"/>
          <p14:tracePt t="176779" x="4881563" y="4219575"/>
          <p14:tracePt t="176788" x="4862513" y="4225925"/>
          <p14:tracePt t="176795" x="4856163" y="4232275"/>
          <p14:tracePt t="176803" x="4843463" y="4238625"/>
          <p14:tracePt t="176811" x="4837113" y="4244975"/>
          <p14:tracePt t="176855" x="4830763" y="4244975"/>
          <p14:tracePt t="176860" x="4818063" y="4244975"/>
          <p14:tracePt t="176872" x="4805363" y="4244975"/>
          <p14:tracePt t="176875" x="4784725" y="4232275"/>
          <p14:tracePt t="176884" x="4765675" y="4219575"/>
          <p14:tracePt t="176900" x="4740275" y="4206875"/>
          <p14:tracePt t="176909" x="4733925" y="4206875"/>
          <p14:tracePt t="176917" x="4727575" y="4206875"/>
          <p14:tracePt t="177411" x="4727575" y="4194175"/>
          <p14:tracePt t="177519" x="4733925" y="4194175"/>
          <p14:tracePt t="177526" x="4746625" y="4194175"/>
          <p14:tracePt t="177532" x="4772025" y="4200525"/>
          <p14:tracePt t="177541" x="4797425" y="4206875"/>
          <p14:tracePt t="177549" x="4824413" y="4213225"/>
          <p14:tracePt t="177556" x="4837113" y="4219575"/>
          <p14:tracePt t="177619" x="4843463" y="4219575"/>
          <p14:tracePt t="177723" x="4856163" y="4206875"/>
          <p14:tracePt t="177731" x="4887913" y="4181475"/>
          <p14:tracePt t="177742" x="4938713" y="4149725"/>
          <p14:tracePt t="177747" x="4983163" y="4124325"/>
          <p14:tracePt t="177758" x="5027613" y="4111625"/>
          <p14:tracePt t="177763" x="5065713" y="4098925"/>
          <p14:tracePt t="177772" x="5091113" y="4098925"/>
          <p14:tracePt t="177779" x="5097463" y="4098925"/>
          <p14:tracePt t="177787" x="5110163" y="4098925"/>
          <p14:tracePt t="177819" x="5116513" y="4098925"/>
          <p14:tracePt t="177844" x="5116513" y="4111625"/>
          <p14:tracePt t="177860" x="5116513" y="4124325"/>
          <p14:tracePt t="177867" x="5116513" y="4130675"/>
          <p14:tracePt t="177895" x="5116513" y="4137025"/>
          <p14:tracePt t="177901" x="5110163" y="4143375"/>
          <p14:tracePt t="177917" x="5103813" y="4143375"/>
          <p14:tracePt t="177931" x="5097463" y="4143375"/>
          <p14:tracePt t="177942" x="5091113" y="4143375"/>
          <p14:tracePt t="177947" x="5084763" y="4143375"/>
          <p14:tracePt t="177957" x="5072063" y="4143375"/>
          <p14:tracePt t="177963" x="5065713" y="4143375"/>
          <p14:tracePt t="177971" x="5059363" y="4137025"/>
          <p14:tracePt t="177979" x="5053013" y="4137025"/>
          <p14:tracePt t="177987" x="5046663" y="4130675"/>
          <p14:tracePt t="178235" x="5046663" y="4124325"/>
          <p14:tracePt t="178243" x="5046663" y="4117975"/>
          <p14:tracePt t="178267" x="5046663" y="4111625"/>
          <p14:tracePt t="178293" x="5046663" y="4105275"/>
          <p14:tracePt t="178419" x="5046663" y="4098925"/>
          <p14:tracePt t="178435" x="5046663" y="4092575"/>
          <p14:tracePt t="178468" x="5046663" y="4086225"/>
          <p14:tracePt t="178948" x="5046663" y="4079875"/>
          <p14:tracePt t="178966" x="5046663" y="4073525"/>
          <p14:tracePt t="178989" x="5046663" y="4065588"/>
          <p14:tracePt t="179012" x="5046663" y="4059238"/>
          <p14:tracePt t="179027" x="5046663" y="4052888"/>
          <p14:tracePt t="179075" x="5046663" y="4046538"/>
          <p14:tracePt t="179093" x="5046663" y="4040188"/>
          <p14:tracePt t="179115" x="5046663" y="4033838"/>
          <p14:tracePt t="179123" x="5046663" y="4027488"/>
          <p14:tracePt t="179133" x="5046663" y="4021138"/>
          <p14:tracePt t="179147" x="5046663" y="4014788"/>
          <p14:tracePt t="179159" x="5046663" y="4008438"/>
          <p14:tracePt t="179171" x="5046663" y="4002088"/>
          <p14:tracePt t="179179" x="5046663" y="3995738"/>
          <p14:tracePt t="179187" x="5046663" y="3989388"/>
          <p14:tracePt t="179683" x="5040313" y="3983038"/>
          <p14:tracePt t="179691" x="5033963" y="3983038"/>
          <p14:tracePt t="179707" x="5027613" y="3976688"/>
          <p14:tracePt t="179726" x="5021263" y="3976688"/>
          <p14:tracePt t="179772" x="5021263" y="3970338"/>
          <p14:tracePt t="179787" x="5021263" y="3963988"/>
          <p14:tracePt t="179831" x="5021263" y="3957638"/>
          <p14:tracePt t="179836" x="5021263" y="3951288"/>
          <p14:tracePt t="179843" x="5021263" y="3944938"/>
          <p14:tracePt t="179851" x="5027613" y="3938588"/>
          <p14:tracePt t="179859" x="5046663" y="3919538"/>
          <p14:tracePt t="179870" x="5084763" y="3894138"/>
          <p14:tracePt t="179876" x="5141913" y="3862388"/>
          <p14:tracePt t="179885" x="5218113" y="3830638"/>
          <p14:tracePt t="179894" x="5314950" y="3786188"/>
          <p14:tracePt t="179904" x="5441950" y="3735388"/>
          <p14:tracePt t="179907" x="5562600" y="3684588"/>
          <p14:tracePt t="179918" x="5664200" y="3625850"/>
          <p14:tracePt t="179924" x="5754688" y="3581400"/>
          <p14:tracePt t="179939" x="5868988" y="3511550"/>
          <p14:tracePt t="179949" x="5894388" y="3486150"/>
          <p14:tracePt t="179957" x="5926138" y="3460750"/>
          <p14:tracePt t="179964" x="5938838" y="3435350"/>
          <p14:tracePt t="179973" x="5951538" y="3409950"/>
          <p14:tracePt t="179984" x="5957888" y="3384550"/>
          <p14:tracePt t="179986" x="5964238" y="3359150"/>
          <p14:tracePt t="179998" x="5970588" y="3333750"/>
          <p14:tracePt t="180003" x="5976938" y="3308350"/>
          <p14:tracePt t="180011" x="5989638" y="3282950"/>
          <p14:tracePt t="180022" x="6002338" y="3251200"/>
          <p14:tracePt t="180031" x="6021388" y="3211513"/>
          <p14:tracePt t="180034" x="6034088" y="3167063"/>
          <p14:tracePt t="180044" x="6053138" y="3097213"/>
          <p14:tracePt t="180051" x="6065838" y="3033713"/>
          <p14:tracePt t="180060" x="6084888" y="2957513"/>
          <p14:tracePt t="180067" x="6103938" y="2862263"/>
          <p14:tracePt t="180077" x="6110288" y="2752725"/>
          <p14:tracePt t="180087" x="6116638" y="2651125"/>
          <p14:tracePt t="180091" x="6116638" y="2530475"/>
          <p14:tracePt t="180101" x="6116638" y="2416175"/>
          <p14:tracePt t="180110" x="6116638" y="2300288"/>
          <p14:tracePt t="180121" x="6116638" y="2154238"/>
          <p14:tracePt t="180123" x="6116638" y="1982788"/>
          <p14:tracePt t="180133" x="6129338" y="1758950"/>
          <p14:tracePt t="180142" x="6142038" y="1517650"/>
          <p14:tracePt t="180147" x="6142038" y="1319213"/>
          <p14:tracePt t="180159" x="6142038" y="1166813"/>
          <p14:tracePt t="180163" x="6142038" y="1063625"/>
          <p14:tracePt t="180171" x="6142038" y="987425"/>
          <p14:tracePt t="180179" x="6142038" y="936625"/>
          <p14:tracePt t="180187" x="6142038" y="904875"/>
          <p14:tracePt t="180201" x="6142038" y="879475"/>
          <p14:tracePt t="180203" x="6142038" y="860425"/>
          <p14:tracePt t="180212" x="6142038" y="854075"/>
          <p14:tracePt t="180227" x="6148388" y="841375"/>
          <p14:tracePt t="180235" x="6154738" y="828675"/>
          <p14:tracePt t="180251" x="6161088" y="822325"/>
          <p14:tracePt t="180267" x="6167438" y="809625"/>
          <p14:tracePt t="180277" x="6167438" y="803275"/>
          <p14:tracePt t="180283" x="6175375" y="796925"/>
          <p14:tracePt t="180293" x="6181725" y="796925"/>
          <p14:tracePt t="180300" x="6188075" y="784225"/>
          <p14:tracePt t="180310" x="6188075" y="771525"/>
          <p14:tracePt t="180317" x="6194425" y="758825"/>
          <p14:tracePt t="180326" x="6200775" y="739775"/>
          <p14:tracePt t="180331" x="6200775" y="720725"/>
          <p14:tracePt t="180343" x="6207125" y="695325"/>
          <p14:tracePt t="180347" x="6207125" y="682625"/>
          <p14:tracePt t="180358" x="6213475" y="657225"/>
          <p14:tracePt t="180363" x="6213475" y="630238"/>
          <p14:tracePt t="180372" x="6213475" y="598488"/>
          <p14:tracePt t="180379" x="6219825" y="573088"/>
          <p14:tracePt t="180387" x="6219825" y="554038"/>
          <p14:tracePt t="180395" x="6219825" y="534988"/>
          <p14:tracePt t="180403" x="6219825" y="522288"/>
          <p14:tracePt t="180411" x="6219825" y="515938"/>
          <p14:tracePt t="180483" x="6226175" y="515938"/>
          <p14:tracePt t="180491" x="6232525" y="515938"/>
          <p14:tracePt t="180509" x="6245225" y="515938"/>
          <p14:tracePt t="180516" x="6257925" y="515938"/>
          <p14:tracePt t="180526" x="6270625" y="515938"/>
          <p14:tracePt t="180531" x="6296025" y="522288"/>
          <p14:tracePt t="180543" x="6334125" y="541338"/>
          <p14:tracePt t="180547" x="6378575" y="547688"/>
          <p14:tracePt t="180559" x="6416675" y="560388"/>
          <p14:tracePt t="180563" x="6448425" y="573088"/>
          <p14:tracePt t="180572" x="6486525" y="579438"/>
          <p14:tracePt t="180579" x="6505575" y="585788"/>
          <p14:tracePt t="180587" x="6524625" y="585788"/>
          <p14:tracePt t="180627" x="6537325" y="592138"/>
          <p14:tracePt t="180635" x="6543675" y="598488"/>
          <p14:tracePt t="180644" x="6543675" y="604838"/>
          <p14:tracePt t="180660" x="6543675" y="617538"/>
          <p14:tracePt t="180667" x="6543675" y="623888"/>
          <p14:tracePt t="180677" x="6543675" y="636588"/>
          <p14:tracePt t="180683" x="6543675" y="657225"/>
          <p14:tracePt t="180694" x="6543675" y="663575"/>
          <p14:tracePt t="180700" x="6543675" y="676275"/>
          <p14:tracePt t="180710" x="6543675" y="688975"/>
          <p14:tracePt t="180803" x="6543675" y="695325"/>
          <p14:tracePt t="180819" x="6543675" y="701675"/>
          <p14:tracePt t="180835" x="6543675" y="714375"/>
          <p14:tracePt t="180844" x="6543675" y="727075"/>
          <p14:tracePt t="180851" x="6537325" y="733425"/>
          <p14:tracePt t="180861" x="6537325" y="746125"/>
          <p14:tracePt t="180867" x="6530975" y="758825"/>
          <p14:tracePt t="180877" x="6518275" y="765175"/>
          <p14:tracePt t="180883" x="6505575" y="777875"/>
          <p14:tracePt t="180900" x="6505575" y="790575"/>
          <p14:tracePt t="180909" x="6499225" y="790575"/>
          <p14:tracePt t="180971" x="6492875" y="790575"/>
          <p14:tracePt t="181011" x="6486525" y="790575"/>
          <p14:tracePt t="181051" x="6480175" y="790575"/>
          <p14:tracePt t="181059" x="6473825" y="790575"/>
          <p14:tracePt t="181077" x="6467475" y="790575"/>
          <p14:tracePt t="181092" x="6461125" y="790575"/>
          <p14:tracePt t="181103" x="6454775" y="790575"/>
          <p14:tracePt t="181140" x="6448425" y="790575"/>
          <p14:tracePt t="181147" x="6442075" y="790575"/>
          <p14:tracePt t="181163" x="6435725" y="790575"/>
          <p14:tracePt t="181175" x="6423025" y="790575"/>
          <p14:tracePt t="181179" x="6416675" y="790575"/>
          <p14:tracePt t="181188" x="6410325" y="790575"/>
          <p14:tracePt t="181195" x="6403975" y="790575"/>
          <p14:tracePt t="181243" x="6403975" y="796925"/>
          <p14:tracePt t="181260" x="6403975" y="803275"/>
          <p14:tracePt t="181267" x="6403975" y="809625"/>
          <p14:tracePt t="181283" x="6416675" y="822325"/>
          <p14:tracePt t="181293" x="6442075" y="835025"/>
          <p14:tracePt t="181299" x="6461125" y="841375"/>
          <p14:tracePt t="181309" x="6499225" y="854075"/>
          <p14:tracePt t="181316" x="6537325" y="860425"/>
          <p14:tracePt t="181324" x="6556375" y="860425"/>
          <p14:tracePt t="181331" x="6575425" y="860425"/>
          <p14:tracePt t="181341" x="6588125" y="860425"/>
          <p14:tracePt t="181347" x="6594475" y="860425"/>
          <p14:tracePt t="181363" x="6607175" y="860425"/>
          <p14:tracePt t="181491" x="6607175" y="866775"/>
          <p14:tracePt t="181503" x="6600825" y="873125"/>
          <p14:tracePt t="181509" x="6588125" y="873125"/>
          <p14:tracePt t="181519" x="6575425" y="879475"/>
          <p14:tracePt t="181524" x="6543675" y="885825"/>
          <p14:tracePt t="181531" x="6505575" y="904875"/>
          <p14:tracePt t="181543" x="6448425" y="911225"/>
          <p14:tracePt t="181549" x="6397625" y="917575"/>
          <p14:tracePt t="181556" x="6340475" y="923925"/>
          <p14:tracePt t="181564" x="6296025" y="936625"/>
          <p14:tracePt t="181573" x="6251575" y="942975"/>
          <p14:tracePt t="181579" x="6207125" y="949325"/>
          <p14:tracePt t="181589" x="6175375" y="955675"/>
          <p14:tracePt t="181595" x="6142038" y="955675"/>
          <p14:tracePt t="181605" x="6116638" y="955675"/>
          <p14:tracePt t="181613" x="6097588" y="955675"/>
          <p14:tracePt t="181621" x="6091238" y="955675"/>
          <p14:tracePt t="181725" x="6103938" y="955675"/>
          <p14:tracePt t="181736" x="6122988" y="955675"/>
          <p14:tracePt t="181743" x="6154738" y="955675"/>
          <p14:tracePt t="181750" x="6200775" y="955675"/>
          <p14:tracePt t="181755" x="6245225" y="955675"/>
          <p14:tracePt t="181764" x="6302375" y="955675"/>
          <p14:tracePt t="181772" x="6353175" y="955675"/>
          <p14:tracePt t="181779" x="6397625" y="955675"/>
          <p14:tracePt t="181788" x="6429375" y="955675"/>
          <p14:tracePt t="181795" x="6454775" y="955675"/>
          <p14:tracePt t="181803" x="6467475" y="955675"/>
          <p14:tracePt t="181811" x="6480175" y="955675"/>
          <p14:tracePt t="181820" x="6492875" y="955675"/>
          <p14:tracePt t="181827" x="6499225" y="955675"/>
          <p14:tracePt t="181836" x="6511925" y="962025"/>
          <p14:tracePt t="181845" x="6530975" y="962025"/>
          <p14:tracePt t="181854" x="6543675" y="968375"/>
          <p14:tracePt t="181861" x="6581775" y="974725"/>
          <p14:tracePt t="181871" x="6613525" y="981075"/>
          <p14:tracePt t="181876" x="6646863" y="981075"/>
          <p14:tracePt t="181885" x="6684963" y="993775"/>
          <p14:tracePt t="181895" x="6704013" y="993775"/>
          <p14:tracePt t="181900" x="6729413" y="993775"/>
          <p14:tracePt t="181910" x="6748463" y="993775"/>
          <p14:tracePt t="181917" x="6754813" y="993775"/>
          <p14:tracePt t="181925" x="6767513" y="993775"/>
          <p14:tracePt t="181936" x="6780213" y="993775"/>
          <p14:tracePt t="181940" x="6786563" y="993775"/>
          <p14:tracePt t="181950" x="6799263" y="993775"/>
          <p14:tracePt t="181955" x="6811963" y="993775"/>
          <p14:tracePt t="181964" x="6824663" y="993775"/>
          <p14:tracePt t="181971" x="6837363" y="993775"/>
          <p14:tracePt t="181987" x="6843713" y="993775"/>
          <p14:tracePt t="181995" x="6850063" y="993775"/>
          <p14:tracePt t="182005" x="6856413" y="993775"/>
          <p14:tracePt t="182012" x="6869113" y="993775"/>
          <p14:tracePt t="182020" x="6881813" y="993775"/>
          <p14:tracePt t="182030" x="6894513" y="993775"/>
          <p14:tracePt t="182036" x="6913563" y="993775"/>
          <p14:tracePt t="182045" x="6919913" y="993775"/>
          <p14:tracePt t="182054" x="6932613" y="993775"/>
          <p14:tracePt t="182061" x="6945313" y="993775"/>
          <p14:tracePt t="182072" x="6951663" y="993775"/>
          <p14:tracePt t="182076" x="6958013" y="993775"/>
          <p14:tracePt t="182085" x="6964363" y="993775"/>
          <p14:tracePt t="182100" x="6970713" y="993775"/>
          <p14:tracePt t="182121" x="6977063" y="993775"/>
          <p14:tracePt t="182445" x="6977063" y="1000125"/>
          <p14:tracePt t="182461" x="6970713" y="1006475"/>
          <p14:tracePt t="182508" x="6964363" y="1012825"/>
          <p14:tracePt t="182517" x="6958013" y="1012825"/>
          <p14:tracePt t="182533" x="6951663" y="1012825"/>
          <p14:tracePt t="182540" x="6938963" y="1019175"/>
          <p14:tracePt t="182547" x="6932613" y="1019175"/>
          <p14:tracePt t="182557" x="6913563" y="1025525"/>
          <p14:tracePt t="182563" x="6894513" y="1031875"/>
          <p14:tracePt t="182572" x="6869113" y="1038225"/>
          <p14:tracePt t="182579" x="6850063" y="1044575"/>
          <p14:tracePt t="182589" x="6824663" y="1044575"/>
          <p14:tracePt t="182596" x="6799263" y="1050925"/>
          <p14:tracePt t="182605" x="6780213" y="1057275"/>
          <p14:tracePt t="182613" x="6754813" y="1057275"/>
          <p14:tracePt t="182623" x="6742113" y="1057275"/>
          <p14:tracePt t="182627" x="6716713" y="1063625"/>
          <p14:tracePt t="182635" x="6691313" y="1063625"/>
          <p14:tracePt t="182643" x="6659563" y="1063625"/>
          <p14:tracePt t="182651" x="6634163" y="1063625"/>
          <p14:tracePt t="182660" x="6613525" y="1063625"/>
          <p14:tracePt t="182667" x="6588125" y="1069975"/>
          <p14:tracePt t="182675" x="6569075" y="1069975"/>
          <p14:tracePt t="182682" x="6556375" y="1069975"/>
          <p14:tracePt t="182691" x="6537325" y="1069975"/>
          <p14:tracePt t="182704" x="6518275" y="1069975"/>
          <p14:tracePt t="182709" x="6511925" y="1069975"/>
          <p14:tracePt t="182720" x="6492875" y="1069975"/>
          <p14:tracePt t="182724" x="6480175" y="1069975"/>
          <p14:tracePt t="182734" x="6467475" y="1069975"/>
          <p14:tracePt t="182743" x="6454775" y="1069975"/>
          <p14:tracePt t="182750" x="6442075" y="1063625"/>
          <p14:tracePt t="182756" x="6435725" y="1063625"/>
          <p14:tracePt t="182765" x="6423025" y="1063625"/>
          <p14:tracePt t="182774" x="6416675" y="1063625"/>
          <p14:tracePt t="182779" x="6403975" y="1063625"/>
          <p14:tracePt t="182788" x="6391275" y="1063625"/>
          <p14:tracePt t="182796" x="6384925" y="1063625"/>
          <p14:tracePt t="182804" x="6378575" y="1063625"/>
          <p14:tracePt t="182819" x="6372225" y="1063625"/>
          <p14:tracePt t="182845" x="6365875" y="1057275"/>
          <p14:tracePt t="182857" x="6359525" y="1057275"/>
          <p14:tracePt t="182859" x="6353175" y="1050925"/>
          <p14:tracePt t="182867" x="6346825" y="1050925"/>
          <p14:tracePt t="182877" x="6340475" y="1050925"/>
          <p14:tracePt t="183317" x="6340475" y="1044575"/>
          <p14:tracePt t="183324" x="6346825" y="1044575"/>
          <p14:tracePt t="183341" x="6353175" y="1044575"/>
          <p14:tracePt t="183353" x="6365875" y="1044575"/>
          <p14:tracePt t="183356" x="6391275" y="1044575"/>
          <p14:tracePt t="183364" x="6429375" y="1044575"/>
          <p14:tracePt t="183373" x="6499225" y="1044575"/>
          <p14:tracePt t="183379" x="6581775" y="1044575"/>
          <p14:tracePt t="183388" x="6665913" y="1057275"/>
          <p14:tracePt t="183395" x="6754813" y="1063625"/>
          <p14:tracePt t="183403" x="6824663" y="1063625"/>
          <p14:tracePt t="183411" x="6894513" y="1069975"/>
          <p14:tracePt t="183419" x="6932613" y="1069975"/>
          <p14:tracePt t="183427" x="6970713" y="1069975"/>
          <p14:tracePt t="183435" x="6983413" y="1069975"/>
          <p14:tracePt t="185589" x="6977063" y="1069975"/>
          <p14:tracePt t="185595" x="6964363" y="1069975"/>
          <p14:tracePt t="185603" x="6958013" y="1069975"/>
          <p14:tracePt t="185612" x="6938963" y="1069975"/>
          <p14:tracePt t="185619" x="6919913" y="1069975"/>
          <p14:tracePt t="185633" x="6907213" y="1069975"/>
          <p14:tracePt t="189092" x="6932613" y="1069975"/>
          <p14:tracePt t="189100" x="6977063" y="1063625"/>
          <p14:tracePt t="189110" x="7021513" y="1057275"/>
          <p14:tracePt t="189116" x="7065963" y="1050925"/>
          <p14:tracePt t="189126" x="7092950" y="1044575"/>
          <p14:tracePt t="193044" x="7105650" y="1044575"/>
          <p14:tracePt t="193060" x="7085013" y="1057275"/>
          <p14:tracePt t="193068" x="7034213" y="1103313"/>
          <p14:tracePt t="193077" x="6970713" y="1141413"/>
          <p14:tracePt t="193084" x="6869113" y="1198563"/>
          <p14:tracePt t="193093" x="6767513" y="1243013"/>
          <p14:tracePt t="193099" x="6672263" y="1287463"/>
          <p14:tracePt t="193108" x="6575425" y="1325563"/>
          <p14:tracePt t="193116" x="6486525" y="1350963"/>
          <p14:tracePt t="193124" x="6416675" y="1376363"/>
          <p14:tracePt t="193132" x="6372225" y="1389063"/>
          <p14:tracePt t="193140" x="6340475" y="1395413"/>
          <p14:tracePt t="193149" x="6302375" y="1401763"/>
          <p14:tracePt t="193157" x="6283325" y="1408113"/>
          <p14:tracePt t="193163" x="6264275" y="1414463"/>
          <p14:tracePt t="193172" x="6251575" y="1414463"/>
          <p14:tracePt t="193179" x="6245225" y="1414463"/>
          <p14:tracePt t="193237" x="6238875" y="1414463"/>
          <p14:tracePt t="193253" x="6238875" y="1408113"/>
          <p14:tracePt t="193259" x="6238875" y="1382713"/>
          <p14:tracePt t="193267" x="6238875" y="1357313"/>
          <p14:tracePt t="193275" x="6238875" y="1325563"/>
          <p14:tracePt t="193283" x="6238875" y="1293813"/>
          <p14:tracePt t="193291" x="6251575" y="1255713"/>
          <p14:tracePt t="193298" x="6270625" y="1217613"/>
          <p14:tracePt t="193307" x="6283325" y="1185863"/>
          <p14:tracePt t="193315" x="6302375" y="1154113"/>
          <p14:tracePt t="193323" x="6334125" y="1128713"/>
          <p14:tracePt t="193331" x="6353175" y="1109663"/>
          <p14:tracePt t="193339" x="6365875" y="1090613"/>
          <p14:tracePt t="193348" x="6384925" y="1077913"/>
          <p14:tracePt t="193356" x="6403975" y="1069975"/>
          <p14:tracePt t="193365" x="6423025" y="1063625"/>
          <p14:tracePt t="193373" x="6429375" y="1063625"/>
          <p14:tracePt t="193379" x="6448425" y="1063625"/>
          <p14:tracePt t="193389" x="6467475" y="1063625"/>
          <p14:tracePt t="193395" x="6480175" y="1063625"/>
          <p14:tracePt t="193405" x="6505575" y="1063625"/>
          <p14:tracePt t="193411" x="6537325" y="1063625"/>
          <p14:tracePt t="193421" x="6569075" y="1063625"/>
          <p14:tracePt t="193427" x="6607175" y="1063625"/>
          <p14:tracePt t="193437" x="6634163" y="1077913"/>
          <p14:tracePt t="193443" x="6659563" y="1090613"/>
          <p14:tracePt t="193452" x="6678613" y="1096963"/>
          <p14:tracePt t="193459" x="6704013" y="1109663"/>
          <p14:tracePt t="193467" x="6729413" y="1122363"/>
          <p14:tracePt t="193475" x="6754813" y="1135063"/>
          <p14:tracePt t="193483" x="6767513" y="1141413"/>
          <p14:tracePt t="193491" x="6773863" y="1141413"/>
          <p14:tracePt t="193563" x="6780213" y="1147763"/>
          <p14:tracePt t="193611" x="6780213" y="1154113"/>
          <p14:tracePt t="193619" x="6780213" y="1160463"/>
          <p14:tracePt t="193675" x="6780213" y="1166813"/>
          <p14:tracePt t="193683" x="6773863" y="1166813"/>
          <p14:tracePt t="193691" x="6761163" y="1166813"/>
          <p14:tracePt t="193699" x="6754813" y="1173163"/>
          <p14:tracePt t="193708" x="6735763" y="1179513"/>
          <p14:tracePt t="193715" x="6716713" y="1185863"/>
          <p14:tracePt t="193725" x="6691313" y="1192213"/>
          <p14:tracePt t="193732" x="6672263" y="1198563"/>
          <p14:tracePt t="193740" x="6634163" y="1211263"/>
          <p14:tracePt t="193749" x="6594475" y="1223963"/>
          <p14:tracePt t="193757" x="6556375" y="1249363"/>
          <p14:tracePt t="193763" x="6530975" y="1262063"/>
          <p14:tracePt t="193773" x="6505575" y="1274763"/>
          <p14:tracePt t="193780" x="6480175" y="1287463"/>
          <p14:tracePt t="193789" x="6461125" y="1300163"/>
          <p14:tracePt t="193795" x="6454775" y="1306513"/>
          <p14:tracePt t="193806" x="6442075" y="1306513"/>
          <p14:tracePt t="194238" x="6435725" y="1312863"/>
          <p14:tracePt t="194248" x="6435725" y="1319213"/>
          <p14:tracePt t="194259" x="6429375" y="1325563"/>
          <p14:tracePt t="194271" x="6429375" y="1338263"/>
          <p14:tracePt t="194276" x="6429375" y="1344613"/>
          <p14:tracePt t="194286" x="6429375" y="1357313"/>
          <p14:tracePt t="194294" x="6429375" y="1370013"/>
          <p14:tracePt t="194299" x="6429375" y="1376363"/>
          <p14:tracePt t="194307" x="6429375" y="1389063"/>
          <p14:tracePt t="195199" x="6429375" y="1395413"/>
          <p14:tracePt t="195245" x="6435725" y="1395413"/>
          <p14:tracePt t="195254" x="6442075" y="1395413"/>
          <p14:tracePt t="195267" x="6448425" y="1389063"/>
          <p14:tracePt t="195276" x="6454775" y="1376363"/>
          <p14:tracePt t="195283" x="6461125" y="1370013"/>
          <p14:tracePt t="195292" x="6461125" y="1363663"/>
          <p14:tracePt t="195299" x="6467475" y="1357313"/>
          <p14:tracePt t="195308" x="6473825" y="1350963"/>
          <p14:tracePt t="195731" x="6480175" y="1350963"/>
          <p14:tracePt t="195763" x="6480175" y="1344613"/>
          <p14:tracePt t="195771" x="6486525" y="1344613"/>
          <p14:tracePt t="195780" x="6492875" y="1338263"/>
          <p14:tracePt t="197299" x="6499225" y="1331913"/>
          <p14:tracePt t="197542" x="6505575" y="1325563"/>
          <p14:tracePt t="197727" x="6511925" y="1325563"/>
          <p14:tracePt t="197741" x="6524625" y="1325563"/>
          <p14:tracePt t="197751" x="6550025" y="1325563"/>
          <p14:tracePt t="197756" x="6581775" y="1338263"/>
          <p14:tracePt t="197771" x="6678613" y="1389063"/>
          <p14:tracePt t="197783" x="6723063" y="1401763"/>
          <p14:tracePt t="197787" x="6761163" y="1414463"/>
          <p14:tracePt t="197796" x="6799263" y="1433513"/>
          <p14:tracePt t="197805" x="6811963" y="1439863"/>
          <p14:tracePt t="197811" x="6824663" y="1439863"/>
          <p14:tracePt t="197875" x="6831013" y="1446213"/>
          <p14:tracePt t="197883" x="6831013" y="1452563"/>
          <p14:tracePt t="197891" x="6837363" y="1458913"/>
          <p14:tracePt t="197909" x="6837363" y="1465263"/>
          <p14:tracePt t="197916" x="6837363" y="1471613"/>
          <p14:tracePt t="197931" x="6837363" y="1477963"/>
          <p14:tracePt t="197939" x="6837363" y="1484313"/>
          <p14:tracePt t="197955" x="6837363" y="1490663"/>
          <p14:tracePt t="197958" x="6831013" y="1504950"/>
          <p14:tracePt t="197967" x="6824663" y="1517650"/>
          <p14:tracePt t="197971" x="6818313" y="1530350"/>
          <p14:tracePt t="197979" x="6811963" y="1530350"/>
          <p14:tracePt t="197990" x="6805613" y="1543050"/>
          <p14:tracePt t="197999" x="6805613" y="1549400"/>
          <p14:tracePt t="198008" x="6799263" y="1549400"/>
          <p14:tracePt t="198815" x="6799263" y="1543050"/>
          <p14:tracePt t="198824" x="6799263" y="1536700"/>
          <p14:tracePt t="198832" x="6799263" y="1530350"/>
          <p14:tracePt t="198843" x="6799263" y="1517650"/>
          <p14:tracePt t="198846" x="6799263" y="1511300"/>
          <p14:tracePt t="198858" x="6799263" y="1504950"/>
          <p14:tracePt t="198859" x="6799263" y="1497013"/>
          <p14:tracePt t="198876" x="6799263" y="1490663"/>
          <p14:tracePt t="198883" x="6799263" y="1484313"/>
          <p14:tracePt t="198891" x="6799263" y="1477963"/>
          <p14:tracePt t="198918" x="6805613" y="1471613"/>
          <p14:tracePt t="198934" x="6805613" y="1465263"/>
          <p14:tracePt t="198957" x="6811963" y="1465263"/>
          <p14:tracePt t="198981" x="6818313" y="1458913"/>
          <p14:tracePt t="199087" x="6818313" y="1452563"/>
          <p14:tracePt t="199109" x="6818313" y="1446213"/>
          <p14:tracePt t="199395" x="6818313" y="1452563"/>
          <p14:tracePt t="199403" x="6811963" y="1458913"/>
          <p14:tracePt t="199411" x="6805613" y="1458913"/>
          <p14:tracePt t="199421" x="6805613" y="1465263"/>
          <p14:tracePt t="199427" x="6799263" y="1465263"/>
          <p14:tracePt t="199437" x="6792913" y="1471613"/>
          <p14:tracePt t="199451" x="6786563" y="1471613"/>
          <p14:tracePt t="199459" x="6780213" y="1477963"/>
          <p14:tracePt t="199467" x="6773863" y="1484313"/>
          <p14:tracePt t="199475" x="6767513" y="1490663"/>
          <p14:tracePt t="199483" x="6761163" y="1490663"/>
          <p14:tracePt t="199501" x="6754813" y="1497013"/>
          <p14:tracePt t="199511" x="6742113" y="1504950"/>
          <p14:tracePt t="199516" x="6742113" y="1511300"/>
          <p14:tracePt t="199526" x="6735763" y="1511300"/>
          <p14:tracePt t="199541" x="6729413" y="1517650"/>
          <p14:tracePt t="199556" x="6723063" y="1524000"/>
          <p14:tracePt t="199635" x="6723063" y="1530350"/>
          <p14:tracePt t="199646" x="6723063" y="1536700"/>
          <p14:tracePt t="199660" x="6716713" y="1536700"/>
          <p14:tracePt t="199676" x="6710363" y="1543050"/>
          <p14:tracePt t="199692" x="6710363" y="1549400"/>
          <p14:tracePt t="199699" x="6704013" y="1555750"/>
          <p14:tracePt t="199715" x="6697663" y="1555750"/>
          <p14:tracePt t="199731" x="6691313" y="1562100"/>
          <p14:tracePt t="199869" x="6684963" y="1574800"/>
          <p14:tracePt t="199884" x="6678613" y="1574800"/>
          <p14:tracePt t="199893" x="6672263" y="1581150"/>
          <p14:tracePt t="199903" x="6672263" y="1587500"/>
          <p14:tracePt t="199907" x="6665913" y="1593850"/>
          <p14:tracePt t="199917" x="6659563" y="1606550"/>
          <p14:tracePt t="199927" x="6653213" y="1619250"/>
          <p14:tracePt t="199931" x="6653213" y="1625600"/>
          <p14:tracePt t="199948" x="6646863" y="1631950"/>
          <p14:tracePt t="200059" x="6646863" y="1638300"/>
          <p14:tracePt t="200083" x="6640513" y="1644650"/>
          <p14:tracePt t="200115" x="6634163" y="1644650"/>
          <p14:tracePt t="200139" x="6634163" y="1651000"/>
          <p14:tracePt t="200163" x="6626225" y="1657350"/>
          <p14:tracePt t="200181" x="6619875" y="1657350"/>
          <p14:tracePt t="200207" x="6619875" y="1663700"/>
          <p14:tracePt t="200227" x="6613525" y="1670050"/>
          <p14:tracePt t="200243" x="6613525" y="1676400"/>
          <p14:tracePt t="201399" x="6607175" y="1676400"/>
          <p14:tracePt t="201414" x="6600825" y="1676400"/>
          <p14:tracePt t="201430" x="6594475" y="1676400"/>
          <p14:tracePt t="201435" x="6588125" y="1676400"/>
          <p14:tracePt t="201443" x="6581775" y="1663700"/>
          <p14:tracePt t="201455" x="6575425" y="1651000"/>
          <p14:tracePt t="201459" x="6569075" y="1644650"/>
          <p14:tracePt t="201470" x="6569075" y="1625600"/>
          <p14:tracePt t="201475" x="6556375" y="1600200"/>
          <p14:tracePt t="201490" x="6556375" y="1574800"/>
          <p14:tracePt t="201496" x="6543675" y="1543050"/>
          <p14:tracePt t="201503" x="6524625" y="1504950"/>
          <p14:tracePt t="201514" x="6511925" y="1471613"/>
          <p14:tracePt t="201516" x="6492875" y="1433513"/>
          <p14:tracePt t="201524" x="6467475" y="1408113"/>
          <p14:tracePt t="201531" x="6454775" y="1382713"/>
          <p14:tracePt t="201539" x="6442075" y="1363663"/>
          <p14:tracePt t="201548" x="6435725" y="1344613"/>
          <p14:tracePt t="201557" x="6429375" y="1325563"/>
          <p14:tracePt t="201564" x="6423025" y="1312863"/>
          <p14:tracePt t="201573" x="6416675" y="1312863"/>
          <p14:tracePt t="201581" x="6416675" y="1306513"/>
          <p14:tracePt t="201589" x="6416675" y="1300163"/>
          <p14:tracePt t="201644" x="6416675" y="1293813"/>
          <p14:tracePt t="201659" x="6416675" y="1287463"/>
          <p14:tracePt t="201683" x="6416675" y="1281113"/>
          <p14:tracePt t="201731" x="6416675" y="1274763"/>
          <p14:tracePt t="201747" x="6416675" y="1268413"/>
          <p14:tracePt t="201764" x="6416675" y="1262063"/>
          <p14:tracePt t="201773" x="6416675" y="1255713"/>
          <p14:tracePt t="201781" x="6416675" y="1249363"/>
          <p14:tracePt t="201806" x="6416675" y="1243013"/>
          <p14:tracePt t="201811" x="6416675" y="1236663"/>
          <p14:tracePt t="201823" x="6423025" y="1236663"/>
          <p14:tracePt t="201828" x="6423025" y="1223963"/>
          <p14:tracePt t="201836" x="6423025" y="1217613"/>
          <p14:tracePt t="201851" x="6423025" y="1211263"/>
          <p14:tracePt t="201861" x="6423025" y="1204913"/>
          <p14:tracePt t="201867" x="6423025" y="1198563"/>
          <p14:tracePt t="201878" x="6429375" y="1192213"/>
          <p14:tracePt t="201883" x="6429375" y="1185863"/>
          <p14:tracePt t="201898" x="6435725" y="1179513"/>
          <p14:tracePt t="201899" x="6435725" y="1166813"/>
          <p14:tracePt t="201908" x="6435725" y="1160463"/>
          <p14:tracePt t="201915" x="6435725" y="1154113"/>
          <p14:tracePt t="201923" x="6435725" y="1147763"/>
          <p14:tracePt t="201934" x="6435725" y="1141413"/>
          <p14:tracePt t="201939" x="6435725" y="1135063"/>
          <p14:tracePt t="201949" x="6435725" y="1128713"/>
          <p14:tracePt t="201964" x="6435725" y="1122363"/>
          <p14:tracePt t="201974" x="6435725" y="1116013"/>
          <p14:tracePt t="201995" x="6435725" y="1109663"/>
          <p14:tracePt t="202005" x="6435725" y="1103313"/>
          <p14:tracePt t="202013" x="6435725" y="1096963"/>
          <p14:tracePt t="202030" x="6435725" y="1084263"/>
          <p14:tracePt t="202035" x="6435725" y="1077913"/>
          <p14:tracePt t="202056" x="6435725" y="1069975"/>
          <p14:tracePt t="202060" x="6435725" y="1063625"/>
          <p14:tracePt t="202077" x="6435725" y="1057275"/>
          <p14:tracePt t="202088" x="6435725" y="1050925"/>
          <p14:tracePt t="202091" x="6435725" y="1044575"/>
          <p14:tracePt t="202110" x="6435725" y="1038225"/>
          <p14:tracePt t="202115" x="6435725" y="1031875"/>
          <p14:tracePt t="202135" x="6435725" y="1025525"/>
          <p14:tracePt t="202141" x="6435725" y="1019175"/>
          <p14:tracePt t="202155" x="6435725" y="1012825"/>
          <p14:tracePt t="202165" x="6435725" y="1006475"/>
          <p14:tracePt t="202174" x="6435725" y="1000125"/>
          <p14:tracePt t="202187" x="6435725" y="993775"/>
          <p14:tracePt t="202196" x="6435725" y="987425"/>
          <p14:tracePt t="202221" x="6435725" y="981075"/>
          <p14:tracePt t="202230" x="6435725" y="974725"/>
          <p14:tracePt t="202235" x="6435725" y="968375"/>
          <p14:tracePt t="202255" x="6435725" y="962025"/>
          <p14:tracePt t="202268" x="6435725" y="955675"/>
          <p14:tracePt t="202283" x="6435725" y="949325"/>
          <p14:tracePt t="202294" x="6442075" y="942975"/>
          <p14:tracePt t="202307" x="6442075" y="936625"/>
          <p14:tracePt t="202349" x="6442075" y="930275"/>
          <p14:tracePt t="202431" x="6442075" y="923925"/>
          <p14:tracePt t="202461" x="6448425" y="917575"/>
          <p14:tracePt t="203351" x="6448425" y="942975"/>
          <p14:tracePt t="203358" x="6448425" y="974725"/>
          <p14:tracePt t="203373" x="6448425" y="1050925"/>
          <p14:tracePt t="203381" x="6448425" y="1116013"/>
          <p14:tracePt t="203390" x="6448425" y="1166813"/>
          <p14:tracePt t="203395" x="6448425" y="1236663"/>
          <p14:tracePt t="203405" x="6448425" y="1306513"/>
          <p14:tracePt t="203415" x="6448425" y="1382713"/>
          <p14:tracePt t="203423" x="6448425" y="1452563"/>
          <p14:tracePt t="203429" x="6448425" y="1524000"/>
          <p14:tracePt t="203438" x="6448425" y="1587500"/>
          <p14:tracePt t="203443" x="6448425" y="1625600"/>
          <p14:tracePt t="203453" x="6448425" y="1651000"/>
          <p14:tracePt t="203492" x="6448425" y="1657350"/>
          <p14:tracePt t="203507" x="6448425" y="1638300"/>
          <p14:tracePt t="203515" x="6442075" y="1593850"/>
          <p14:tracePt t="203526" x="6403975" y="1524000"/>
          <p14:tracePt t="203539" x="6372225" y="1446213"/>
          <p14:tracePt t="203544" x="6334125" y="1344613"/>
          <p14:tracePt t="203549" x="6302375" y="1249363"/>
          <p14:tracePt t="203560" x="6264275" y="1154113"/>
          <p14:tracePt t="203564" x="6238875" y="1050925"/>
          <p14:tracePt t="203573" x="6213475" y="955675"/>
          <p14:tracePt t="203583" x="6194425" y="873125"/>
          <p14:tracePt t="203588" x="6194425" y="809625"/>
          <p14:tracePt t="203601" x="6194425" y="752475"/>
          <p14:tracePt t="203604" x="6194425" y="708025"/>
          <p14:tracePt t="203615" x="6194425" y="688975"/>
          <p14:tracePt t="203619" x="6194425" y="663575"/>
          <p14:tracePt t="203628" x="6194425" y="644525"/>
          <p14:tracePt t="203637" x="6194425" y="636588"/>
          <p14:tracePt t="203644" x="6194425" y="623888"/>
          <p14:tracePt t="203652" x="6200775" y="611188"/>
          <p14:tracePt t="203670" x="6207125" y="604838"/>
          <p14:tracePt t="203675" x="6213475" y="604838"/>
          <p14:tracePt t="203684" x="6219825" y="592138"/>
          <p14:tracePt t="203710" x="6226175" y="585788"/>
          <p14:tracePt t="203719" x="6232525" y="585788"/>
          <p14:tracePt t="203724" x="6238875" y="579438"/>
          <p14:tracePt t="203742" x="6245225" y="573088"/>
          <p14:tracePt t="203748" x="6251575" y="573088"/>
          <p14:tracePt t="203781" x="6257925" y="566738"/>
          <p14:tracePt t="203807" x="6264275" y="566738"/>
          <p14:tracePt t="203836" x="6270625" y="560388"/>
          <p14:tracePt t="203860" x="6276975" y="554038"/>
          <p14:tracePt t="203867" x="6283325" y="554038"/>
          <p14:tracePt t="203884" x="6289675" y="554038"/>
          <p14:tracePt t="203892" x="6302375" y="554038"/>
          <p14:tracePt t="203913" x="6327775" y="554038"/>
          <p14:tracePt t="203916" x="6346825" y="554038"/>
          <p14:tracePt t="203923" x="6353175" y="554038"/>
          <p14:tracePt t="203942" x="6372225" y="554038"/>
          <p14:tracePt t="203949" x="6378575" y="554038"/>
          <p14:tracePt t="203972" x="6384925" y="554038"/>
          <p14:tracePt t="204004" x="6391275" y="554038"/>
          <p14:tracePt t="204043" x="6397625" y="554038"/>
          <p14:tracePt t="204051" x="6403975" y="554038"/>
          <p14:tracePt t="204059" x="6403975" y="560388"/>
          <p14:tracePt t="204103" x="6403975" y="566738"/>
          <p14:tracePt t="204575" x="6403975" y="573088"/>
          <p14:tracePt t="204586" x="6403975" y="579438"/>
          <p14:tracePt t="204596" x="6403975" y="585788"/>
          <p14:tracePt t="204606" x="6403975" y="592138"/>
          <p14:tracePt t="204621" x="6403975" y="598488"/>
          <p14:tracePt t="204631" x="6403975" y="611188"/>
          <p14:tracePt t="204641" x="6403975" y="617538"/>
          <p14:tracePt t="204646" x="6403975" y="623888"/>
          <p14:tracePt t="204658" x="6403975" y="630238"/>
          <p14:tracePt t="204660" x="6403975" y="644525"/>
          <p14:tracePt t="204670" x="6410325" y="657225"/>
          <p14:tracePt t="204676" x="6410325" y="663575"/>
          <p14:tracePt t="204684" x="6410325" y="669925"/>
          <p14:tracePt t="204693" x="6410325" y="682625"/>
          <p14:tracePt t="204716" x="6410325" y="688975"/>
          <p14:tracePt t="205163" x="6416675" y="695325"/>
          <p14:tracePt t="205171" x="6423025" y="695325"/>
          <p14:tracePt t="205180" x="6423025" y="701675"/>
          <p14:tracePt t="205189" x="6429375" y="708025"/>
          <p14:tracePt t="205195" x="6429375" y="714375"/>
          <p14:tracePt t="205207" x="6435725" y="720725"/>
          <p14:tracePt t="205211" x="6442075" y="733425"/>
          <p14:tracePt t="205223" x="6442075" y="739775"/>
          <p14:tracePt t="205227" x="6448425" y="746125"/>
          <p14:tracePt t="205238" x="6454775" y="758825"/>
          <p14:tracePt t="205243" x="6467475" y="777875"/>
          <p14:tracePt t="205252" x="6473825" y="784225"/>
          <p14:tracePt t="205259" x="6480175" y="803275"/>
          <p14:tracePt t="205267" x="6486525" y="822325"/>
          <p14:tracePt t="205275" x="6499225" y="841375"/>
          <p14:tracePt t="205283" x="6505575" y="854075"/>
          <p14:tracePt t="205291" x="6511925" y="879475"/>
          <p14:tracePt t="205299" x="6524625" y="898525"/>
          <p14:tracePt t="205307" x="6530975" y="917575"/>
          <p14:tracePt t="205315" x="6543675" y="936625"/>
          <p14:tracePt t="205323" x="6550025" y="949325"/>
          <p14:tracePt t="205331" x="6556375" y="968375"/>
          <p14:tracePt t="205339" x="6569075" y="993775"/>
          <p14:tracePt t="205347" x="6581775" y="1019175"/>
          <p14:tracePt t="205357" x="6594475" y="1057275"/>
          <p14:tracePt t="205364" x="6607175" y="1096963"/>
          <p14:tracePt t="205373" x="6626225" y="1128713"/>
          <p14:tracePt t="205380" x="6640513" y="1166813"/>
          <p14:tracePt t="205389" x="6653213" y="1192213"/>
          <p14:tracePt t="205395" x="6665913" y="1217613"/>
          <p14:tracePt t="205406" x="6678613" y="1236663"/>
          <p14:tracePt t="205411" x="6684963" y="1249363"/>
          <p14:tracePt t="205421" x="6691313" y="1255713"/>
          <p14:tracePt t="205427" x="6691313" y="1268413"/>
          <p14:tracePt t="205438" x="6691313" y="1281113"/>
          <p14:tracePt t="205455" x="6691313" y="1287463"/>
          <p14:tracePt t="205507" x="6691313" y="1293813"/>
          <p14:tracePt t="205619" x="6691313" y="1281113"/>
          <p14:tracePt t="205627" x="6691313" y="1274763"/>
          <p14:tracePt t="205637" x="6691313" y="1262063"/>
          <p14:tracePt t="205651" x="6691313" y="1255713"/>
          <p14:tracePt t="205659" x="6691313" y="1249363"/>
          <p14:tracePt t="205667" x="6691313" y="1243013"/>
          <p14:tracePt t="205691" x="6691313" y="1236663"/>
          <p14:tracePt t="205731" x="6691313" y="1230313"/>
          <p14:tracePt t="205803" x="6691313" y="1223963"/>
          <p14:tracePt t="205811" x="6691313" y="1217613"/>
          <p14:tracePt t="205827" x="6691313" y="1211263"/>
          <p14:tracePt t="205891" x="6691313" y="1204913"/>
          <p14:tracePt t="206091" x="6691313" y="1198563"/>
          <p14:tracePt t="206131" x="6691313" y="1192213"/>
          <p14:tracePt t="206139" x="6697663" y="1192213"/>
          <p14:tracePt t="206147" x="6704013" y="1192213"/>
          <p14:tracePt t="206156" x="6704013" y="1185863"/>
          <p14:tracePt t="206164" x="6710363" y="1185863"/>
          <p14:tracePt t="206172" x="6716713" y="1179513"/>
          <p14:tracePt t="206180" x="6723063" y="1179513"/>
          <p14:tracePt t="206206" x="6729413" y="1179513"/>
          <p14:tracePt t="206211" x="6735763" y="1179513"/>
          <p14:tracePt t="206223" x="6742113" y="1179513"/>
          <p14:tracePt t="206227" x="6761163" y="1179513"/>
          <p14:tracePt t="206239" x="6792913" y="1192213"/>
          <p14:tracePt t="206243" x="6831013" y="1223963"/>
          <p14:tracePt t="206252" x="6869113" y="1255713"/>
          <p14:tracePt t="206259" x="6907213" y="1287463"/>
          <p14:tracePt t="206268" x="6945313" y="1306513"/>
          <p14:tracePt t="206275" x="6983413" y="1331913"/>
          <p14:tracePt t="206283" x="7008813" y="1338263"/>
          <p14:tracePt t="206291" x="7034213" y="1344613"/>
          <p14:tracePt t="206299" x="7053263" y="1344613"/>
          <p14:tracePt t="206307" x="7065963" y="1344613"/>
          <p14:tracePt t="206315" x="7078663" y="1344613"/>
          <p14:tracePt t="206515" x="7078663" y="1350963"/>
          <p14:tracePt t="206531" x="7072313" y="1350963"/>
          <p14:tracePt t="206556" x="7065963" y="1357313"/>
          <p14:tracePt t="206573" x="7059613" y="1363663"/>
          <p14:tracePt t="206588" x="7053263" y="1363663"/>
          <p14:tracePt t="206597" x="7053263" y="1370013"/>
          <p14:tracePt t="206606" x="7053263" y="1376363"/>
          <p14:tracePt t="206611" x="7040563" y="1382713"/>
          <p14:tracePt t="206621" x="7027863" y="1395413"/>
          <p14:tracePt t="206627" x="7021513" y="1408113"/>
          <p14:tracePt t="206636" x="7008813" y="1427163"/>
          <p14:tracePt t="206643" x="7002463" y="1446213"/>
          <p14:tracePt t="206651" x="6989763" y="1458913"/>
          <p14:tracePt t="206659" x="6970713" y="1477963"/>
          <p14:tracePt t="206667" x="6951663" y="1497013"/>
          <p14:tracePt t="206675" x="6932613" y="1517650"/>
          <p14:tracePt t="206683" x="6907213" y="1536700"/>
          <p14:tracePt t="206691" x="6875463" y="1562100"/>
          <p14:tracePt t="206699" x="6850063" y="1574800"/>
          <p14:tracePt t="206707" x="6818313" y="1587500"/>
          <p14:tracePt t="206715" x="6786563" y="1600200"/>
          <p14:tracePt t="206724" x="6754813" y="1612900"/>
          <p14:tracePt t="206730" x="6729413" y="1619250"/>
          <p14:tracePt t="206740" x="6710363" y="1625600"/>
          <p14:tracePt t="206747" x="6691313" y="1631950"/>
          <p14:tracePt t="206757" x="6684963" y="1638300"/>
          <p14:tracePt t="207211" x="6684963" y="1644650"/>
          <p14:tracePt t="207238" x="6678613" y="1644650"/>
          <p14:tracePt t="207243" x="6678613" y="1651000"/>
          <p14:tracePt t="207252" x="6678613" y="1657350"/>
          <p14:tracePt t="207259" x="6678613" y="1663700"/>
          <p14:tracePt t="207267" x="6678613" y="1676400"/>
          <p14:tracePt t="207275" x="6672263" y="1676400"/>
          <p14:tracePt t="207283" x="6672263" y="1689100"/>
          <p14:tracePt t="207291" x="6672263" y="1695450"/>
          <p14:tracePt t="207307" x="6672263" y="1701800"/>
          <p14:tracePt t="207331" x="6672263" y="1708150"/>
          <p14:tracePt t="207339" x="6665913" y="1714500"/>
          <p14:tracePt t="207347" x="6665913" y="1720850"/>
          <p14:tracePt t="207364" x="6665913" y="1727200"/>
          <p14:tracePt t="207374" x="6659563" y="1727200"/>
          <p14:tracePt t="207483" x="6653213" y="1733550"/>
          <p14:tracePt t="207667" x="6646863" y="1733550"/>
          <p14:tracePt t="207675" x="6640513" y="1733550"/>
          <p14:tracePt t="207683" x="6634163" y="1727200"/>
          <p14:tracePt t="207691" x="6626225" y="1720850"/>
          <p14:tracePt t="207699" x="6619875" y="1714500"/>
          <p14:tracePt t="207707" x="6613525" y="1701800"/>
          <p14:tracePt t="207715" x="6607175" y="1689100"/>
          <p14:tracePt t="207724" x="6607175" y="1676400"/>
          <p14:tracePt t="207732" x="6607175" y="1670050"/>
          <p14:tracePt t="207741" x="6600825" y="1657350"/>
          <p14:tracePt t="207747" x="6594475" y="1638300"/>
          <p14:tracePt t="207756" x="6594475" y="1625600"/>
          <p14:tracePt t="207768" x="6588125" y="1612900"/>
          <p14:tracePt t="207772" x="6588125" y="1600200"/>
          <p14:tracePt t="207784" x="6588125" y="1593850"/>
          <p14:tracePt t="207787" x="6588125" y="1587500"/>
          <p14:tracePt t="207798" x="6581775" y="1581150"/>
          <p14:tracePt t="207812" x="6581775" y="1574800"/>
          <p14:tracePt t="207820" x="6581775" y="1568450"/>
          <p14:tracePt t="207829" x="6575425" y="1562100"/>
          <p14:tracePt t="207835" x="6575425" y="1549400"/>
          <p14:tracePt t="207843" x="6575425" y="1543050"/>
          <p14:tracePt t="207857" x="6575425" y="1530350"/>
          <p14:tracePt t="207861" x="6575425" y="1517650"/>
          <p14:tracePt t="207876" x="6575425" y="1511300"/>
          <p14:tracePt t="207900" x="6575425" y="1504950"/>
          <p14:tracePt t="209551" x="6575425" y="1511300"/>
          <p14:tracePt t="209569" x="6575425" y="1524000"/>
          <p14:tracePt t="209573" x="6575425" y="1530350"/>
          <p14:tracePt t="209589" x="6575425" y="1549400"/>
          <p14:tracePt t="209600" x="6575425" y="1555750"/>
          <p14:tracePt t="209604" x="6575425" y="1568450"/>
          <p14:tracePt t="209612" x="6575425" y="1574800"/>
          <p14:tracePt t="209621" x="6575425" y="1581150"/>
          <p14:tracePt t="209627" x="6575425" y="1587500"/>
          <p14:tracePt t="209637" x="6575425" y="1593850"/>
          <p14:tracePt t="209653" x="6575425" y="1600200"/>
          <p14:tracePt t="209763" x="6575425" y="1606550"/>
          <p14:tracePt t="209780" x="6581775" y="1612900"/>
          <p14:tracePt t="209789" x="6581775" y="1619250"/>
          <p14:tracePt t="209797" x="6588125" y="1625600"/>
          <p14:tracePt t="209806" x="6594475" y="1638300"/>
          <p14:tracePt t="209811" x="6594475" y="1651000"/>
          <p14:tracePt t="209822" x="6600825" y="1657350"/>
          <p14:tracePt t="209827" x="6613525" y="1670050"/>
          <p14:tracePt t="209838" x="6626225" y="1689100"/>
          <p14:tracePt t="209843" x="6640513" y="1701800"/>
          <p14:tracePt t="209855" x="6659563" y="1720850"/>
          <p14:tracePt t="209859" x="6665913" y="1733550"/>
          <p14:tracePt t="209867" x="6678613" y="1739900"/>
          <p14:tracePt t="209875" x="6691313" y="1746250"/>
          <p14:tracePt t="209884" x="6697663" y="1752600"/>
          <p14:tracePt t="209894" x="6697663" y="1758950"/>
          <p14:tracePt t="209900" x="6704013" y="1758950"/>
          <p14:tracePt t="209915" x="6710363" y="1758950"/>
          <p14:tracePt t="209931" x="6723063" y="1765300"/>
          <p14:tracePt t="209942" x="6742113" y="1771650"/>
          <p14:tracePt t="209957" x="6786563" y="1778000"/>
          <p14:tracePt t="209965" x="6811963" y="1778000"/>
          <p14:tracePt t="209977" x="6837363" y="1778000"/>
          <p14:tracePt t="209979" x="6850063" y="1778000"/>
          <p14:tracePt t="209990" x="6862763" y="1778000"/>
          <p14:tracePt t="210067" x="6856413" y="1784350"/>
          <p14:tracePt t="210075" x="6850063" y="1790700"/>
          <p14:tracePt t="210083" x="6843713" y="1790700"/>
          <p14:tracePt t="210091" x="6831013" y="1790700"/>
          <p14:tracePt t="210099" x="6824663" y="1797050"/>
          <p14:tracePt t="210107" x="6811963" y="1803400"/>
          <p14:tracePt t="210115" x="6799263" y="1809750"/>
          <p14:tracePt t="210123" x="6792913" y="1809750"/>
          <p14:tracePt t="210131" x="6786563" y="1809750"/>
          <p14:tracePt t="210139" x="6780213" y="1816100"/>
          <p14:tracePt t="210877" x="6780213" y="1822450"/>
          <p14:tracePt t="210883" x="6780213" y="1828800"/>
          <p14:tracePt t="210891" x="6780213" y="1835150"/>
          <p14:tracePt t="210907" x="6780213" y="1841500"/>
          <p14:tracePt t="210915" x="6780213" y="1847850"/>
          <p14:tracePt t="210930" x="6780213" y="1854200"/>
          <p14:tracePt t="210940" x="6780213" y="1860550"/>
          <p14:tracePt t="210947" x="6780213" y="1866900"/>
          <p14:tracePt t="211198" x="6780213" y="1873250"/>
          <p14:tracePt t="211207" x="6780213" y="1879600"/>
          <p14:tracePt t="211222" x="6780213" y="1892300"/>
          <p14:tracePt t="211233" x="6780213" y="1898650"/>
          <p14:tracePt t="211238" x="6780213" y="1911350"/>
          <p14:tracePt t="211243" x="6780213" y="1931988"/>
          <p14:tracePt t="211257" x="6780213" y="1944688"/>
          <p14:tracePt t="211259" x="6780213" y="1963738"/>
          <p14:tracePt t="211268" x="6780213" y="1982788"/>
          <p14:tracePt t="211275" x="6780213" y="1995488"/>
          <p14:tracePt t="211284" x="6780213" y="2014538"/>
          <p14:tracePt t="211291" x="6780213" y="2033588"/>
          <p14:tracePt t="211301" x="6780213" y="2046288"/>
          <p14:tracePt t="211307" x="6780213" y="2065338"/>
          <p14:tracePt t="211320" x="6780213" y="2078038"/>
          <p14:tracePt t="211323" x="6780213" y="2084388"/>
          <p14:tracePt t="211337" x="6780213" y="2090738"/>
          <p14:tracePt t="211339" x="6780213" y="2097088"/>
          <p14:tracePt t="211599" x="6780213" y="2103438"/>
          <p14:tracePt t="211606" x="6780213" y="2109788"/>
          <p14:tracePt t="211615" x="6780213" y="2116138"/>
          <p14:tracePt t="211627" x="6780213" y="2122488"/>
          <p14:tracePt t="211732" x="6780213" y="2128838"/>
          <p14:tracePt t="211748" x="6780213" y="2135188"/>
          <p14:tracePt t="211758" x="6773863" y="2141538"/>
          <p14:tracePt t="211764" x="6767513" y="2141538"/>
          <p14:tracePt t="211774" x="6761163" y="2147888"/>
          <p14:tracePt t="213511" x="6754813" y="2147888"/>
          <p14:tracePt t="213527" x="6748463" y="2147888"/>
          <p14:tracePt t="213571" x="6742113" y="2147888"/>
          <p14:tracePt t="213694" x="6735763" y="2147888"/>
          <p14:tracePt t="214302" x="6729413" y="2147888"/>
          <p14:tracePt t="214320" x="6716713" y="2147888"/>
          <p14:tracePt t="214329" x="6710363" y="2147888"/>
          <p14:tracePt t="214339" x="6704013" y="2147888"/>
          <p14:tracePt t="214373" x="6697663" y="2147888"/>
          <p14:tracePt t="216239" x="6697663" y="2141538"/>
          <p14:tracePt t="216801" x="6697663" y="2147888"/>
          <p14:tracePt t="216822" x="6697663" y="2160588"/>
          <p14:tracePt t="216844" x="6697663" y="2166938"/>
          <p14:tracePt t="216871" x="6697663" y="2173288"/>
          <p14:tracePt t="216967" x="6697663" y="2179638"/>
          <p14:tracePt t="216986" x="6697663" y="2185988"/>
          <p14:tracePt t="216992" x="6697663" y="2192338"/>
          <p14:tracePt t="217004" x="6697663" y="2198688"/>
          <p14:tracePt t="217013" x="6697663" y="2205038"/>
          <p14:tracePt t="217021" x="6697663" y="2211388"/>
          <p14:tracePt t="217037" x="6697663" y="2217738"/>
          <p14:tracePt t="217043" x="6697663" y="2224088"/>
          <p14:tracePt t="217053" x="6697663" y="2236788"/>
          <p14:tracePt t="217064" x="6697663" y="2249488"/>
          <p14:tracePt t="217073" x="6697663" y="2255838"/>
          <p14:tracePt t="217078" x="6697663" y="2268538"/>
          <p14:tracePt t="217086" x="6697663" y="2281238"/>
          <p14:tracePt t="217091" x="6697663" y="2287588"/>
          <p14:tracePt t="217102" x="6697663" y="2300288"/>
          <p14:tracePt t="217108" x="6697663" y="2306638"/>
          <p14:tracePt t="217115" x="6697663" y="2319338"/>
          <p14:tracePt t="217125" x="6697663" y="2325688"/>
          <p14:tracePt t="217139" x="6697663" y="2332038"/>
          <p14:tracePt t="217154" x="6697663" y="2344738"/>
          <p14:tracePt t="217165" x="6697663" y="2359025"/>
          <p14:tracePt t="217174" x="6697663" y="2365375"/>
          <p14:tracePt t="217188" x="6697663" y="2371725"/>
          <p14:tracePt t="217196" x="6697663" y="2378075"/>
          <p14:tracePt t="217212" x="6697663" y="2384425"/>
          <p14:tracePt t="217227" x="6697663" y="2390775"/>
          <p14:tracePt t="217415" x="6697663" y="2397125"/>
          <p14:tracePt t="217463" x="6691313" y="2397125"/>
          <p14:tracePt t="217614" x="6684963" y="2397125"/>
          <p14:tracePt t="217744" x="6678613" y="2397125"/>
          <p14:tracePt t="217828" x="6672263" y="2397125"/>
          <p14:tracePt t="217875" x="6672263" y="2390775"/>
          <p14:tracePt t="217883" x="6672263" y="2384425"/>
          <p14:tracePt t="217900" x="6672263" y="2378075"/>
          <p14:tracePt t="217907" x="6672263" y="2371725"/>
          <p14:tracePt t="217923" x="6672263" y="2359025"/>
          <p14:tracePt t="217931" x="6672263" y="2344738"/>
          <p14:tracePt t="217939" x="6672263" y="2332038"/>
          <p14:tracePt t="217946" x="6672263" y="2319338"/>
          <p14:tracePt t="217955" x="6672263" y="2300288"/>
          <p14:tracePt t="217963" x="6672263" y="2287588"/>
          <p14:tracePt t="217972" x="6672263" y="2274888"/>
          <p14:tracePt t="217980" x="6672263" y="2255838"/>
          <p14:tracePt t="217988" x="6672263" y="2249488"/>
          <p14:tracePt t="217996" x="6678613" y="2236788"/>
          <p14:tracePt t="218004" x="6678613" y="2230438"/>
          <p14:tracePt t="218013" x="6684963" y="2230438"/>
          <p14:tracePt t="218100" x="6684963" y="2224088"/>
          <p14:tracePt t="218172" x="6691313" y="2224088"/>
          <p14:tracePt t="218181" x="6697663" y="2211388"/>
          <p14:tracePt t="218229" x="6704013" y="2211388"/>
          <p14:tracePt t="218397" x="6710363" y="2211388"/>
          <p14:tracePt t="218404" x="6716713" y="2211388"/>
          <p14:tracePt t="218420" x="6723063" y="2211388"/>
          <p14:tracePt t="218433" x="6735763" y="2211388"/>
          <p14:tracePt t="218438" x="6742113" y="2217738"/>
          <p14:tracePt t="218448" x="6754813" y="2224088"/>
          <p14:tracePt t="218452" x="6761163" y="2230438"/>
          <p14:tracePt t="218462" x="6767513" y="2230438"/>
          <p14:tracePt t="218483" x="6767513" y="2236788"/>
          <p14:tracePt t="218499" x="6773863" y="2243138"/>
          <p14:tracePt t="218507" x="6780213" y="2243138"/>
          <p14:tracePt t="218515" x="6780213" y="2249488"/>
          <p14:tracePt t="218523" x="6792913" y="2255838"/>
          <p14:tracePt t="218531" x="6799263" y="2262188"/>
          <p14:tracePt t="218555" x="6805613" y="2262188"/>
          <p14:tracePt t="218579" x="6811963" y="2262188"/>
          <p14:tracePt t="218644" x="6818313" y="2268538"/>
          <p14:tracePt t="218693" x="6824663" y="2274888"/>
          <p14:tracePt t="218701" x="6831013" y="2281238"/>
          <p14:tracePt t="218726" x="6837363" y="2287588"/>
          <p14:tracePt t="218733" x="6837363" y="2293938"/>
          <p14:tracePt t="218740" x="6843713" y="2306638"/>
          <p14:tracePt t="218751" x="6850063" y="2319338"/>
          <p14:tracePt t="218756" x="6850063" y="2338388"/>
          <p14:tracePt t="218765" x="6856413" y="2351088"/>
          <p14:tracePt t="218773" x="6856413" y="2365375"/>
          <p14:tracePt t="218779" x="6856413" y="2384425"/>
          <p14:tracePt t="218788" x="6856413" y="2397125"/>
          <p14:tracePt t="218796" x="6856413" y="2422525"/>
          <p14:tracePt t="218805" x="6856413" y="2447925"/>
          <p14:tracePt t="218812" x="6856413" y="2460625"/>
          <p14:tracePt t="218821" x="6856413" y="2479675"/>
          <p14:tracePt t="218829" x="6856413" y="2498725"/>
          <p14:tracePt t="218836" x="6856413" y="2511425"/>
          <p14:tracePt t="218845" x="6856413" y="2524125"/>
          <p14:tracePt t="218852" x="6856413" y="2530475"/>
          <p14:tracePt t="219095" x="6850063" y="2536825"/>
          <p14:tracePt t="219215" x="6850063" y="2543175"/>
          <p14:tracePt t="219375" x="6843713" y="2543175"/>
          <p14:tracePt t="219551" x="6837363" y="2543175"/>
          <p14:tracePt t="219558" x="6831013" y="2543175"/>
          <p14:tracePt t="219573" x="6824663" y="2536825"/>
          <p14:tracePt t="219579" x="6811963" y="2524125"/>
          <p14:tracePt t="219589" x="6799263" y="2511425"/>
          <p14:tracePt t="219596" x="6792913" y="2498725"/>
          <p14:tracePt t="219606" x="6780213" y="2486025"/>
          <p14:tracePt t="219612" x="6767513" y="2479675"/>
          <p14:tracePt t="219620" x="6761163" y="2473325"/>
          <p14:tracePt t="219632" x="6761163" y="2466975"/>
          <p14:tracePt t="219637" x="6754813" y="2466975"/>
          <p14:tracePt t="219651" x="6748463" y="2466975"/>
          <p14:tracePt t="219675" x="6742113" y="2466975"/>
          <p14:tracePt t="219789" x="6735763" y="2466975"/>
          <p14:tracePt t="219799" x="6729413" y="2466975"/>
          <p14:tracePt t="219804" x="6729413" y="2460625"/>
          <p14:tracePt t="219814" x="6723063" y="2460625"/>
          <p14:tracePt t="219822" x="6716713" y="2460625"/>
          <p14:tracePt t="220043" x="6710363" y="2454275"/>
          <p14:tracePt t="220054" x="6704013" y="2454275"/>
          <p14:tracePt t="220059" x="6697663" y="2447925"/>
          <p14:tracePt t="220073" x="6684963" y="2447925"/>
          <p14:tracePt t="220078" x="6672263" y="2447925"/>
          <p14:tracePt t="220095" x="6665913" y="2447925"/>
          <p14:tracePt t="220367" x="6659563" y="2447925"/>
          <p14:tracePt t="220375" x="6653213" y="2447925"/>
          <p14:tracePt t="220388" x="6640513" y="2454275"/>
          <p14:tracePt t="220397" x="6626225" y="2460625"/>
          <p14:tracePt t="220404" x="6619875" y="2473325"/>
          <p14:tracePt t="220412" x="6600825" y="2486025"/>
          <p14:tracePt t="220421" x="6588125" y="2498725"/>
          <p14:tracePt t="220433" x="6575425" y="2511425"/>
          <p14:tracePt t="220436" x="6562725" y="2530475"/>
          <p14:tracePt t="220504" x="6562725" y="2536825"/>
          <p14:tracePt t="220541" x="6556375" y="2536825"/>
          <p14:tracePt t="220549" x="6550025" y="2536825"/>
          <p14:tracePt t="220567" x="6537325" y="2530475"/>
          <p14:tracePt t="220573" x="6530975" y="2517775"/>
          <p14:tracePt t="220582" x="6518275" y="2505075"/>
          <p14:tracePt t="220588" x="6511925" y="2498725"/>
          <p14:tracePt t="220599" x="6499225" y="2486025"/>
          <p14:tracePt t="220604" x="6499225" y="2473325"/>
          <p14:tracePt t="220693" x="6499225" y="2479675"/>
          <p14:tracePt t="220701" x="6518275" y="2505075"/>
          <p14:tracePt t="220708" x="6550025" y="2543175"/>
          <p14:tracePt t="220717" x="6594475" y="2593975"/>
          <p14:tracePt t="220726" x="6626225" y="2638425"/>
          <p14:tracePt t="220731" x="6646863" y="2676525"/>
          <p14:tracePt t="220739" x="6653213" y="2701925"/>
          <p14:tracePt t="220747" x="6659563" y="2714625"/>
          <p14:tracePt t="220755" x="6659563" y="2720975"/>
          <p14:tracePt t="220762" x="6659563" y="2727325"/>
          <p14:tracePt t="220771" x="6646863" y="2733675"/>
          <p14:tracePt t="220779" x="6613525" y="2740025"/>
          <p14:tracePt t="220787" x="6569075" y="2740025"/>
          <p14:tracePt t="220795" x="6511925" y="2740025"/>
          <p14:tracePt t="220804" x="6448425" y="2727325"/>
          <p14:tracePt t="220821" x="6327775" y="2695575"/>
          <p14:tracePt t="220829" x="6283325" y="2682875"/>
          <p14:tracePt t="220840" x="6257925" y="2676525"/>
          <p14:tracePt t="220859" x="6245225" y="2670175"/>
          <p14:tracePt t="220869" x="6245225" y="2663825"/>
          <p14:tracePt t="220885" x="6264275" y="2663825"/>
          <p14:tracePt t="220892" x="6296025" y="2663825"/>
          <p14:tracePt t="220900" x="6359525" y="2670175"/>
          <p14:tracePt t="220908" x="6435725" y="2676525"/>
          <p14:tracePt t="220915" x="6524625" y="2695575"/>
          <p14:tracePt t="220923" x="6619875" y="2727325"/>
          <p14:tracePt t="220931" x="6716713" y="2765425"/>
          <p14:tracePt t="220939" x="6805613" y="2811463"/>
          <p14:tracePt t="220947" x="6888163" y="2843213"/>
          <p14:tracePt t="220955" x="6932613" y="2887663"/>
          <p14:tracePt t="220962" x="6964363" y="2913063"/>
          <p14:tracePt t="220971" x="6983413" y="2932113"/>
          <p14:tracePt t="220979" x="6983413" y="2944813"/>
          <p14:tracePt t="220991" x="6989763" y="2951163"/>
          <p14:tracePt t="221004" x="6989763" y="2963863"/>
          <p14:tracePt t="221020" x="6989763" y="2976563"/>
          <p14:tracePt t="221053" x="6977063" y="2976563"/>
          <p14:tracePt t="221061" x="6970713" y="2976563"/>
          <p14:tracePt t="221068" x="6951663" y="2976563"/>
          <p14:tracePt t="221076" x="6932613" y="2976563"/>
          <p14:tracePt t="221085" x="6913563" y="2976563"/>
          <p14:tracePt t="221095" x="6888163" y="2976563"/>
          <p14:tracePt t="221103" x="6862763" y="2976563"/>
          <p14:tracePt t="221109" x="6837363" y="2976563"/>
          <p14:tracePt t="221121" x="6818313" y="2976563"/>
          <p14:tracePt t="221123" x="6799263" y="2970213"/>
          <p14:tracePt t="221131" x="6786563" y="2970213"/>
          <p14:tracePt t="221141" x="6780213" y="2970213"/>
          <p14:tracePt t="221158" x="6773863" y="2963863"/>
          <p14:tracePt t="221163" x="6767513" y="2957513"/>
          <p14:tracePt t="221171" x="6761163" y="2944813"/>
          <p14:tracePt t="221187" x="6742113" y="2906713"/>
          <p14:tracePt t="221199" x="6729413" y="2894013"/>
          <p14:tracePt t="221203" x="6723063" y="2881313"/>
          <p14:tracePt t="221215" x="6716713" y="2868613"/>
          <p14:tracePt t="221219" x="6710363" y="2862263"/>
          <p14:tracePt t="221257" x="6710363" y="2855913"/>
          <p14:tracePt t="221268" x="6704013" y="2855913"/>
          <p14:tracePt t="221279" x="6704013" y="2849563"/>
          <p14:tracePt t="221283" x="6697663" y="2843213"/>
          <p14:tracePt t="221299" x="6691313" y="2830513"/>
          <p14:tracePt t="221307" x="6691313" y="2817813"/>
          <p14:tracePt t="221316" x="6684963" y="2811463"/>
          <p14:tracePt t="221323" x="6678613" y="2798763"/>
          <p14:tracePt t="221331" x="6672263" y="2784475"/>
          <p14:tracePt t="221339" x="6665913" y="2771775"/>
          <p14:tracePt t="221353" x="6653213" y="2752725"/>
          <p14:tracePt t="221357" x="6653213" y="2740025"/>
          <p14:tracePt t="221367" x="6640513" y="2727325"/>
          <p14:tracePt t="221377" x="6634163" y="2720975"/>
          <p14:tracePt t="221380" x="6626225" y="2708275"/>
          <p14:tracePt t="221390" x="6613525" y="2695575"/>
          <p14:tracePt t="221519" x="6613525" y="2689225"/>
          <p14:tracePt t="221695" x="6613525" y="2682875"/>
          <p14:tracePt t="221706" x="6619875" y="2682875"/>
          <p14:tracePt t="221720" x="6626225" y="2682875"/>
          <p14:tracePt t="221726" x="6634163" y="2676525"/>
          <p14:tracePt t="221736" x="6640513" y="2676525"/>
          <p14:tracePt t="221747" x="6646863" y="2676525"/>
          <p14:tracePt t="221861" x="6653213" y="2670175"/>
          <p14:tracePt t="221869" x="6653213" y="2663825"/>
          <p14:tracePt t="221885" x="6653213" y="2657475"/>
          <p14:tracePt t="221925" x="6653213" y="2651125"/>
          <p14:tracePt t="221955" x="6653213" y="2644775"/>
          <p14:tracePt t="221972" x="6659563" y="2632075"/>
          <p14:tracePt t="221979" x="6672263" y="2625725"/>
          <p14:tracePt t="221987" x="6697663" y="2619375"/>
          <p14:tracePt t="222003" x="6729413" y="2619375"/>
          <p14:tracePt t="222006" x="6780213" y="2619375"/>
          <p14:tracePt t="222015" x="6843713" y="2619375"/>
          <p14:tracePt t="222020" x="6907213" y="2619375"/>
          <p14:tracePt t="222029" x="6970713" y="2619375"/>
          <p14:tracePt t="222036" x="7027863" y="2619375"/>
          <p14:tracePt t="222043" x="7059613" y="2625725"/>
          <p14:tracePt t="222052" x="7078663" y="2632075"/>
          <p14:tracePt t="222135" x="7085013" y="2638425"/>
          <p14:tracePt t="222157" x="7078663" y="2651125"/>
          <p14:tracePt t="222166" x="7072313" y="2651125"/>
          <p14:tracePt t="222172" x="7053263" y="2657475"/>
          <p14:tracePt t="222181" x="7027863" y="2657475"/>
          <p14:tracePt t="222190" x="7002463" y="2663825"/>
          <p14:tracePt t="222195" x="6983413" y="2663825"/>
          <p14:tracePt t="222205" x="6958013" y="2670175"/>
          <p14:tracePt t="222216" x="6938963" y="2676525"/>
          <p14:tracePt t="222220" x="6926263" y="2676525"/>
          <p14:tracePt t="222231" x="6919913" y="2676525"/>
          <p14:tracePt t="222344" x="6913563" y="2676525"/>
          <p14:tracePt t="222375" x="6907213" y="2676525"/>
          <p14:tracePt t="222390" x="6907213" y="2670175"/>
          <p14:tracePt t="222396" x="6907213" y="2663825"/>
          <p14:tracePt t="222411" x="6907213" y="2657475"/>
          <p14:tracePt t="222476" x="6900863" y="2657475"/>
          <p14:tracePt t="222484" x="6888163" y="2657475"/>
          <p14:tracePt t="222494" x="6881813" y="2657475"/>
          <p14:tracePt t="222504" x="6856413" y="2663825"/>
          <p14:tracePt t="222510" x="6824663" y="2682875"/>
          <p14:tracePt t="222519" x="6780213" y="2714625"/>
          <p14:tracePt t="222524" x="6710363" y="2759075"/>
          <p14:tracePt t="222537" x="6640513" y="2805113"/>
          <p14:tracePt t="222539" x="6575425" y="2843213"/>
          <p14:tracePt t="222547" x="6505575" y="2868613"/>
          <p14:tracePt t="222556" x="6461125" y="2894013"/>
          <p14:tracePt t="222566" x="6435725" y="2900363"/>
          <p14:tracePt t="222606" x="6423025" y="2900363"/>
          <p14:tracePt t="222613" x="6423025" y="2894013"/>
          <p14:tracePt t="222622" x="6423025" y="2887663"/>
          <p14:tracePt t="222629" x="6416675" y="2868613"/>
          <p14:tracePt t="222638" x="6416675" y="2849563"/>
          <p14:tracePt t="222643" x="6416675" y="2843213"/>
          <p14:tracePt t="222656" x="6410325" y="2830513"/>
          <p14:tracePt t="222660" x="6410325" y="2824163"/>
          <p14:tracePt t="222743" x="6410325" y="2817813"/>
          <p14:tracePt t="222757" x="6423025" y="2805113"/>
          <p14:tracePt t="222765" x="6448425" y="2798763"/>
          <p14:tracePt t="222775" x="6480175" y="2784475"/>
          <p14:tracePt t="222779" x="6518275" y="2778125"/>
          <p14:tracePt t="222789" x="6550025" y="2771775"/>
          <p14:tracePt t="222795" x="6581775" y="2771775"/>
          <p14:tracePt t="222803" x="6607175" y="2771775"/>
          <p14:tracePt t="222816" x="6626225" y="2771775"/>
          <p14:tracePt t="222821" x="6634163" y="2771775"/>
          <p14:tracePt t="223695" x="6646863" y="2765425"/>
          <p14:tracePt t="223941" x="6653213" y="2765425"/>
          <p14:tracePt t="223948" x="6653213" y="2771775"/>
          <p14:tracePt t="223957" x="6653213" y="2792413"/>
          <p14:tracePt t="223965" x="6653213" y="2805113"/>
          <p14:tracePt t="223972" x="6659563" y="2830513"/>
          <p14:tracePt t="223984" x="6665913" y="2855913"/>
          <p14:tracePt t="223987" x="6665913" y="2881313"/>
          <p14:tracePt t="224000" x="6672263" y="2906713"/>
          <p14:tracePt t="224003" x="6678613" y="2919413"/>
          <p14:tracePt t="224014" x="6678613" y="2944813"/>
          <p14:tracePt t="224021" x="6678613" y="2963863"/>
          <p14:tracePt t="224028" x="6678613" y="2976563"/>
          <p14:tracePt t="224036" x="6678613" y="2989263"/>
          <p14:tracePt t="224045" x="6678613" y="3001963"/>
          <p14:tracePt t="224084" x="6678613" y="3008313"/>
          <p14:tracePt t="224131" x="6684963" y="3014663"/>
          <p14:tracePt t="224188" x="6684963" y="3021013"/>
          <p14:tracePt t="224195" x="6684963" y="3027363"/>
          <p14:tracePt t="224203" x="6684963" y="3033713"/>
          <p14:tracePt t="224220" x="6684963" y="3040063"/>
          <p14:tracePt t="224228" x="6678613" y="3046413"/>
          <p14:tracePt t="224236" x="6678613" y="3052763"/>
          <p14:tracePt t="224260" x="6672263" y="3052763"/>
          <p14:tracePt t="224270" x="6665913" y="3059113"/>
          <p14:tracePt t="224275" x="6665913" y="3065463"/>
          <p14:tracePt t="224286" x="6659563" y="3065463"/>
          <p14:tracePt t="224291" x="6653213" y="3065463"/>
          <p14:tracePt t="224307" x="6653213" y="3071813"/>
          <p14:tracePt t="224323" x="6646863" y="3078163"/>
          <p14:tracePt t="224363" x="6640513" y="3078163"/>
          <p14:tracePt t="224371" x="6634163" y="3078163"/>
          <p14:tracePt t="224387" x="6626225" y="3078163"/>
          <p14:tracePt t="224395" x="6613525" y="3084513"/>
          <p14:tracePt t="224403" x="6607175" y="3084513"/>
          <p14:tracePt t="224412" x="6588125" y="3084513"/>
          <p14:tracePt t="224421" x="6581775" y="3084513"/>
          <p14:tracePt t="224429" x="6562725" y="3084513"/>
          <p14:tracePt t="224436" x="6543675" y="3084513"/>
          <p14:tracePt t="224445" x="6524625" y="3090863"/>
          <p14:tracePt t="224453" x="6511925" y="3090863"/>
          <p14:tracePt t="224459" x="6492875" y="3090863"/>
          <p14:tracePt t="224469" x="6486525" y="3090863"/>
          <p14:tracePt t="224475" x="6473825" y="3090863"/>
          <p14:tracePt t="224485" x="6454775" y="3090863"/>
          <p14:tracePt t="224491" x="6442075" y="3090863"/>
          <p14:tracePt t="224501" x="6429375" y="3090863"/>
          <p14:tracePt t="224507" x="6423025" y="3090863"/>
          <p14:tracePt t="224523" x="6416675" y="3090863"/>
          <p14:tracePt t="224531" x="6416675" y="3084513"/>
          <p14:tracePt t="224539" x="6410325" y="3084513"/>
          <p14:tracePt t="224547" x="6403975" y="3078163"/>
          <p14:tracePt t="224563" x="6397625" y="3071813"/>
          <p14:tracePt t="224571" x="6391275" y="3065463"/>
          <p14:tracePt t="224587" x="6384925" y="3052763"/>
          <p14:tracePt t="224595" x="6372225" y="3040063"/>
          <p14:tracePt t="224604" x="6365875" y="3027363"/>
          <p14:tracePt t="224612" x="6359525" y="3021013"/>
          <p14:tracePt t="224620" x="6353175" y="3001963"/>
          <p14:tracePt t="224629" x="6346825" y="2982913"/>
          <p14:tracePt t="224637" x="6346825" y="2976563"/>
          <p14:tracePt t="224645" x="6346825" y="2957513"/>
          <p14:tracePt t="224653" x="6346825" y="2944813"/>
          <p14:tracePt t="224660" x="6346825" y="2932113"/>
          <p14:tracePt t="224669" x="6346825" y="2919413"/>
          <p14:tracePt t="224675" x="6346825" y="2906713"/>
          <p14:tracePt t="224685" x="6346825" y="2900363"/>
          <p14:tracePt t="224691" x="6346825" y="2887663"/>
          <p14:tracePt t="224707" x="6346825" y="2881313"/>
          <p14:tracePt t="224716" x="6346825" y="2874963"/>
          <p14:tracePt t="224731" x="6346825" y="2868613"/>
          <p14:tracePt t="224996" x="6346825" y="2855913"/>
          <p14:tracePt t="225004" x="6346825" y="2843213"/>
          <p14:tracePt t="225013" x="6346825" y="2817813"/>
          <p14:tracePt t="225021" x="6353175" y="2778125"/>
          <p14:tracePt t="225030" x="6359525" y="2746375"/>
          <p14:tracePt t="225038" x="6365875" y="2701925"/>
          <p14:tracePt t="225046" x="6365875" y="2657475"/>
          <p14:tracePt t="225054" x="6365875" y="2625725"/>
          <p14:tracePt t="225060" x="6359525" y="2587625"/>
          <p14:tracePt t="225491" x="6359525" y="2581275"/>
          <p14:tracePt t="225587" x="6359525" y="2587625"/>
          <p14:tracePt t="225637" x="6359525" y="2593975"/>
          <p14:tracePt t="225649" x="6359525" y="2600325"/>
          <p14:tracePt t="225652" x="6359525" y="2606675"/>
          <p14:tracePt t="225670" x="6359525" y="2613025"/>
          <p14:tracePt t="225675" x="6359525" y="2619375"/>
          <p14:tracePt t="225687" x="6359525" y="2625725"/>
          <p14:tracePt t="225695" x="6359525" y="2632075"/>
          <p14:tracePt t="225699" x="6359525" y="2638425"/>
          <p14:tracePt t="225718" x="6359525" y="2644775"/>
          <p14:tracePt t="225726" x="6359525" y="2651125"/>
          <p14:tracePt t="225731" x="6359525" y="2657475"/>
          <p14:tracePt t="225748" x="6359525" y="2663825"/>
          <p14:tracePt t="225757" x="6359525" y="2670175"/>
          <p14:tracePt t="225777" x="6359525" y="2676525"/>
          <p14:tracePt t="225787" x="6359525" y="2682875"/>
          <p14:tracePt t="225788" x="6359525" y="2689225"/>
          <p14:tracePt t="225822" x="6359525" y="2695575"/>
          <p14:tracePt t="225841" x="6359525" y="2701925"/>
          <p14:tracePt t="225879" x="6359525" y="2708275"/>
          <p14:tracePt t="226067" x="6359525" y="2714625"/>
          <p14:tracePt t="226102" x="6365875" y="2720975"/>
          <p14:tracePt t="226112" x="6365875" y="2727325"/>
          <p14:tracePt t="226118" x="6372225" y="2733675"/>
          <p14:tracePt t="226131" x="6378575" y="2733675"/>
          <p14:tracePt t="226166" x="6384925" y="2733675"/>
          <p14:tracePt t="226185" x="6391275" y="2733675"/>
          <p14:tracePt t="226190" x="6397625" y="2733675"/>
          <p14:tracePt t="226203" x="6410325" y="2740025"/>
          <p14:tracePt t="226213" x="6429375" y="2740025"/>
          <p14:tracePt t="226221" x="6435725" y="2740025"/>
          <p14:tracePt t="226228" x="6448425" y="2740025"/>
          <p14:tracePt t="226236" x="6454775" y="2740025"/>
          <p14:tracePt t="226253" x="6473825" y="2746375"/>
          <p14:tracePt t="226261" x="6480175" y="2746375"/>
          <p14:tracePt t="226285" x="6486525" y="2752725"/>
          <p14:tracePt t="226300" x="6492875" y="2752725"/>
          <p14:tracePt t="226327" x="6499225" y="2752725"/>
          <p14:tracePt t="226336" x="6505575" y="2752725"/>
          <p14:tracePt t="226343" x="6511925" y="2752725"/>
          <p14:tracePt t="226358" x="6518275" y="2752725"/>
          <p14:tracePt t="226365" x="6524625" y="2752725"/>
          <p14:tracePt t="226371" x="6530975" y="2752725"/>
          <p14:tracePt t="226379" x="6543675" y="2752725"/>
          <p14:tracePt t="226388" x="6550025" y="2759075"/>
          <p14:tracePt t="226396" x="6562725" y="2765425"/>
          <p14:tracePt t="226407" x="6581775" y="2765425"/>
          <p14:tracePt t="226418" x="6600825" y="2771775"/>
          <p14:tracePt t="226420" x="6613525" y="2771775"/>
          <p14:tracePt t="226432" x="6626225" y="2771775"/>
          <p14:tracePt t="226435" x="6640513" y="2778125"/>
          <p14:tracePt t="226445" x="6646863" y="2778125"/>
          <p14:tracePt t="227431" x="6653213" y="2778125"/>
          <p14:tracePt t="227460" x="6659563" y="2784475"/>
          <p14:tracePt t="227494" x="6665913" y="2792413"/>
          <p14:tracePt t="227503" x="6665913" y="2798763"/>
          <p14:tracePt t="227515" x="6665913" y="2805113"/>
          <p14:tracePt t="227526" x="6665913" y="2817813"/>
          <p14:tracePt t="227540" x="6665913" y="2830513"/>
          <p14:tracePt t="227547" x="6665913" y="2843213"/>
          <p14:tracePt t="227556" x="6659563" y="2849563"/>
          <p14:tracePt t="227563" x="6646863" y="2862263"/>
          <p14:tracePt t="227572" x="6640513" y="2874963"/>
          <p14:tracePt t="227579" x="6626225" y="2887663"/>
          <p14:tracePt t="227588" x="6607175" y="2900363"/>
          <p14:tracePt t="227595" x="6588125" y="2900363"/>
          <p14:tracePt t="227604" x="6562725" y="2913063"/>
          <p14:tracePt t="227620" x="6530975" y="2932113"/>
          <p14:tracePt t="227623" x="6486525" y="2944813"/>
          <p14:tracePt t="227632" x="6442075" y="2951163"/>
          <p14:tracePt t="227638" x="6391275" y="2970213"/>
          <p14:tracePt t="227644" x="6359525" y="2976563"/>
          <p14:tracePt t="227654" x="6321425" y="2982913"/>
          <p14:tracePt t="227659" x="6302375" y="2989263"/>
          <p14:tracePt t="227670" x="6283325" y="2995613"/>
          <p14:tracePt t="227675" x="6270625" y="2995613"/>
          <p14:tracePt t="227684" x="6264275" y="3001963"/>
          <p14:tracePt t="227765" x="6270625" y="3001963"/>
          <p14:tracePt t="227772" x="6315075" y="3021013"/>
          <p14:tracePt t="227780" x="6378575" y="3033713"/>
          <p14:tracePt t="227789" x="6473825" y="3059113"/>
          <p14:tracePt t="227795" x="6581775" y="3090863"/>
          <p14:tracePt t="227804" x="6691313" y="3116263"/>
          <p14:tracePt t="227811" x="6792913" y="3148013"/>
          <p14:tracePt t="227819" x="6875463" y="3179763"/>
          <p14:tracePt t="227837" x="6970713" y="3205163"/>
          <p14:tracePt t="227998" x="6977063" y="3205163"/>
          <p14:tracePt t="229355" x="6970713" y="3205163"/>
          <p14:tracePt t="229379" x="6964363" y="3198813"/>
          <p14:tracePt t="229387" x="6964363" y="3192463"/>
          <p14:tracePt t="229519" x="6964363" y="3186113"/>
          <p14:tracePt t="229536" x="6964363" y="3179763"/>
          <p14:tracePt t="229603" x="6964363" y="3173413"/>
          <p14:tracePt t="229622" x="6964363" y="3167063"/>
          <p14:tracePt t="229633" x="6964363" y="3160713"/>
          <p14:tracePt t="229639" x="6951663" y="3160713"/>
          <p14:tracePt t="229653" x="6945313" y="3141663"/>
          <p14:tracePt t="229667" x="6938963" y="3135313"/>
          <p14:tracePt t="229677" x="6938963" y="3128963"/>
          <p14:tracePt t="229684" x="6938963" y="3122613"/>
          <p14:tracePt t="229691" x="6932613" y="3122613"/>
          <p14:tracePt t="229718" x="6932613" y="3116263"/>
          <p14:tracePt t="229735" x="6932613" y="3109913"/>
          <p14:tracePt t="229755" x="6926263" y="3109913"/>
          <p14:tracePt t="229771" x="6926263" y="3103563"/>
          <p14:tracePt t="229795" x="6926263" y="3097213"/>
          <p14:tracePt t="229835" x="6919913" y="3090863"/>
          <p14:tracePt t="229844" x="6913563" y="3090863"/>
          <p14:tracePt t="229875" x="6907213" y="3084513"/>
          <p14:tracePt t="229883" x="6900863" y="3078163"/>
          <p14:tracePt t="229893" x="6894513" y="3078163"/>
          <p14:tracePt t="229901" x="6894513" y="3071813"/>
          <p14:tracePt t="229907" x="6888163" y="3065463"/>
          <p14:tracePt t="229918" x="6881813" y="3065463"/>
          <p14:tracePt t="229923" x="6881813" y="3059113"/>
          <p14:tracePt t="229932" x="6875463" y="3059113"/>
          <p14:tracePt t="229939" x="6869113" y="3052763"/>
          <p14:tracePt t="229947" x="6862763" y="3046413"/>
          <p14:tracePt t="229955" x="6856413" y="3046413"/>
          <p14:tracePt t="229963" x="6843713" y="3033713"/>
          <p14:tracePt t="229971" x="6843713" y="3027363"/>
          <p14:tracePt t="229979" x="6831013" y="3021013"/>
          <p14:tracePt t="229987" x="6818313" y="3001963"/>
          <p14:tracePt t="229995" x="6805613" y="2982913"/>
          <p14:tracePt t="230003" x="6792913" y="2963863"/>
          <p14:tracePt t="230011" x="6780213" y="2944813"/>
          <p14:tracePt t="230020" x="6761163" y="2925763"/>
          <p14:tracePt t="230028" x="6742113" y="2913063"/>
          <p14:tracePt t="230036" x="6723063" y="2894013"/>
          <p14:tracePt t="230044" x="6704013" y="2874963"/>
          <p14:tracePt t="230053" x="6684963" y="2855913"/>
          <p14:tracePt t="230061" x="6665913" y="2843213"/>
          <p14:tracePt t="230069" x="6646863" y="2824163"/>
          <p14:tracePt t="230075" x="6634163" y="2811463"/>
          <p14:tracePt t="230085" x="6613525" y="2792413"/>
          <p14:tracePt t="230091" x="6594475" y="2771775"/>
          <p14:tracePt t="230101" x="6581775" y="2759075"/>
          <p14:tracePt t="230107" x="6562725" y="2740025"/>
          <p14:tracePt t="230117" x="6550025" y="2714625"/>
          <p14:tracePt t="230123" x="6537325" y="2689225"/>
          <p14:tracePt t="230132" x="6524625" y="2657475"/>
          <p14:tracePt t="230139" x="6511925" y="2632075"/>
          <p14:tracePt t="230147" x="6499225" y="2606675"/>
          <p14:tracePt t="230155" x="6486525" y="2581275"/>
          <p14:tracePt t="230163" x="6480175" y="2555875"/>
          <p14:tracePt t="230172" x="6473825" y="2530475"/>
          <p14:tracePt t="230179" x="6467475" y="2517775"/>
          <p14:tracePt t="230188" x="6461125" y="2492375"/>
          <p14:tracePt t="230195" x="6448425" y="2473325"/>
          <p14:tracePt t="230203" x="6448425" y="2447925"/>
          <p14:tracePt t="230211" x="6442075" y="2422525"/>
          <p14:tracePt t="230219" x="6435725" y="2403475"/>
          <p14:tracePt t="230228" x="6429375" y="2378075"/>
          <p14:tracePt t="230236" x="6429375" y="2351088"/>
          <p14:tracePt t="230245" x="6423025" y="2325688"/>
          <p14:tracePt t="230253" x="6423025" y="2300288"/>
          <p14:tracePt t="230261" x="6423025" y="2268538"/>
          <p14:tracePt t="230269" x="6423025" y="2249488"/>
          <p14:tracePt t="230275" x="6423025" y="2217738"/>
          <p14:tracePt t="230285" x="6423025" y="2179638"/>
          <p14:tracePt t="230291" x="6423025" y="2160588"/>
          <p14:tracePt t="230302" x="6423025" y="2135188"/>
          <p14:tracePt t="230307" x="6423025" y="2109788"/>
          <p14:tracePt t="230318" x="6423025" y="2090738"/>
          <p14:tracePt t="230323" x="6423025" y="2071688"/>
          <p14:tracePt t="230333" x="6423025" y="2052638"/>
          <p14:tracePt t="230339" x="6423025" y="2039938"/>
          <p14:tracePt t="230347" x="6423025" y="2014538"/>
          <p14:tracePt t="230355" x="6423025" y="1995488"/>
          <p14:tracePt t="230363" x="6423025" y="1970088"/>
          <p14:tracePt t="230371" x="6423025" y="1951038"/>
          <p14:tracePt t="230379" x="6429375" y="1924050"/>
          <p14:tracePt t="230387" x="6429375" y="1905000"/>
          <p14:tracePt t="230394" x="6435725" y="1879600"/>
          <p14:tracePt t="230403" x="6442075" y="1854200"/>
          <p14:tracePt t="230411" x="6448425" y="1828800"/>
          <p14:tracePt t="230419" x="6454775" y="1816100"/>
          <p14:tracePt t="230428" x="6461125" y="1797050"/>
          <p14:tracePt t="230435" x="6467475" y="1784350"/>
          <p14:tracePt t="230445" x="6473825" y="1771650"/>
          <p14:tracePt t="230451" x="6473825" y="1758950"/>
          <p14:tracePt t="230461" x="6480175" y="1746250"/>
          <p14:tracePt t="230468" x="6486525" y="1733550"/>
          <p14:tracePt t="230475" x="6492875" y="1727200"/>
          <p14:tracePt t="230485" x="6499225" y="1714500"/>
          <p14:tracePt t="230491" x="6505575" y="1708150"/>
          <p14:tracePt t="230501" x="6505575" y="1701800"/>
          <p14:tracePt t="230507" x="6505575" y="1689100"/>
          <p14:tracePt t="230518" x="6511925" y="1676400"/>
          <p14:tracePt t="230523" x="6518275" y="1676400"/>
          <p14:tracePt t="230534" x="6524625" y="1663700"/>
          <p14:tracePt t="230539" x="6530975" y="1651000"/>
          <p14:tracePt t="230555" x="6530975" y="1644650"/>
          <p14:tracePt t="230563" x="6530975" y="1638300"/>
          <p14:tracePt t="230579" x="6537325" y="1631950"/>
          <p14:tracePt t="230587" x="6537325" y="1625600"/>
          <p14:tracePt t="230595" x="6543675" y="1619250"/>
          <p14:tracePt t="230604" x="6543675" y="1612900"/>
          <p14:tracePt t="230611" x="6543675" y="1606550"/>
          <p14:tracePt t="230620" x="6543675" y="1600200"/>
          <p14:tracePt t="230627" x="6550025" y="1600200"/>
          <p14:tracePt t="230636" x="6550025" y="1587500"/>
          <p14:tracePt t="230644" x="6550025" y="1581150"/>
          <p14:tracePt t="230651" x="6556375" y="1574800"/>
          <p14:tracePt t="230661" x="6562725" y="1562100"/>
          <p14:tracePt t="230675" x="6562725" y="1555750"/>
          <p14:tracePt t="230687" x="6562725" y="1549400"/>
          <p14:tracePt t="230691" x="6562725" y="1543050"/>
          <p14:tracePt t="230703" x="6562725" y="1536700"/>
          <p14:tracePt t="230717" x="6569075" y="1530350"/>
          <p14:tracePt t="230755" x="6569075" y="1524000"/>
          <p14:tracePt t="230766" x="6569075" y="1517650"/>
          <p14:tracePt t="230803" x="6569075" y="1511300"/>
          <p14:tracePt t="230844" x="6575425" y="1511300"/>
          <p14:tracePt t="232988" x="6575425" y="1504950"/>
          <p14:tracePt t="232996" x="6575425" y="1497013"/>
          <p14:tracePt t="233014" x="6562725" y="1484313"/>
          <p14:tracePt t="233021" x="6562725" y="1477963"/>
          <p14:tracePt t="233031" x="6556375" y="1477963"/>
          <p14:tracePt t="233036" x="6550025" y="1471613"/>
          <p14:tracePt t="233044" x="6537325" y="1458913"/>
          <p14:tracePt t="233054" x="6530975" y="1452563"/>
          <p14:tracePt t="233175" x="6524625" y="1452563"/>
          <p14:tracePt t="233190" x="6524625" y="1446213"/>
          <p14:tracePt t="233201" x="6518275" y="1439863"/>
          <p14:tracePt t="233206" x="6518275" y="1433513"/>
          <p14:tracePt t="233221" x="6518275" y="1427163"/>
          <p14:tracePt t="233227" x="6518275" y="1420813"/>
          <p14:tracePt t="233243" x="6518275" y="1408113"/>
          <p14:tracePt t="233252" x="6518275" y="1395413"/>
          <p14:tracePt t="233268" x="6518275" y="1382713"/>
          <p14:tracePt t="233281" x="6518275" y="1370013"/>
          <p14:tracePt t="233283" x="6524625" y="1363663"/>
          <p14:tracePt t="233293" x="6524625" y="1350963"/>
          <p14:tracePt t="233301" x="6537325" y="1338263"/>
          <p14:tracePt t="233307" x="6550025" y="1331913"/>
          <p14:tracePt t="233317" x="6556375" y="1319213"/>
          <p14:tracePt t="233327" x="6569075" y="1306513"/>
          <p14:tracePt t="233336" x="6569075" y="1300163"/>
          <p14:tracePt t="233379" x="6575425" y="1300163"/>
          <p14:tracePt t="233411" x="6581775" y="1293813"/>
          <p14:tracePt t="233419" x="6581775" y="1287463"/>
          <p14:tracePt t="233427" x="6581775" y="1281113"/>
          <p14:tracePt t="233444" x="6588125" y="1268413"/>
          <p14:tracePt t="233452" x="6588125" y="1262063"/>
          <p14:tracePt t="233590" x="6594475" y="1262063"/>
          <p14:tracePt t="233663" x="6594475" y="1255713"/>
          <p14:tracePt t="233669" x="6594475" y="1249363"/>
          <p14:tracePt t="233676" x="6600825" y="1243013"/>
          <p14:tracePt t="233684" x="6600825" y="1230313"/>
          <p14:tracePt t="233691" x="6600825" y="1223963"/>
          <p14:tracePt t="233701" x="6607175" y="1211263"/>
          <p14:tracePt t="233711" x="6607175" y="1198563"/>
          <p14:tracePt t="233721" x="6607175" y="1179513"/>
          <p14:tracePt t="233725" x="6613525" y="1173163"/>
          <p14:tracePt t="233736" x="6613525" y="1160463"/>
          <p14:tracePt t="233739" x="6619875" y="1147763"/>
          <p14:tracePt t="233763" x="6619875" y="1141413"/>
          <p14:tracePt t="233804" x="6619875" y="1135063"/>
          <p14:tracePt t="233811" x="6626225" y="1135063"/>
          <p14:tracePt t="233821" x="6626225" y="1122363"/>
          <p14:tracePt t="233827" x="6626225" y="1116013"/>
          <p14:tracePt t="233838" x="6634163" y="1103313"/>
          <p14:tracePt t="233844" x="6634163" y="1084263"/>
          <p14:tracePt t="233852" x="6634163" y="1077913"/>
          <p14:tracePt t="233861" x="6634163" y="1063625"/>
          <p14:tracePt t="233869" x="6640513" y="1044575"/>
          <p14:tracePt t="233884" x="6640513" y="1025525"/>
          <p14:tracePt t="233893" x="6646863" y="1012825"/>
          <p14:tracePt t="233900" x="6646863" y="1006475"/>
          <p14:tracePt t="233908" x="6646863" y="1000125"/>
          <p14:tracePt t="233917" x="6646863" y="987425"/>
          <p14:tracePt t="233966" x="6646863" y="981075"/>
          <p14:tracePt t="234015" x="6646863" y="974725"/>
          <p14:tracePt t="234295" x="6646863" y="968375"/>
          <p14:tracePt t="234311" x="6646863" y="962025"/>
          <p14:tracePt t="234321" x="6646863" y="955675"/>
          <p14:tracePt t="234327" x="6640513" y="955675"/>
          <p14:tracePt t="234339" x="6634163" y="955675"/>
          <p14:tracePt t="234652" x="6634163" y="962025"/>
          <p14:tracePt t="234661" x="6634163" y="968375"/>
          <p14:tracePt t="234671" x="6634163" y="974725"/>
          <p14:tracePt t="234675" x="6634163" y="987425"/>
          <p14:tracePt t="234686" x="6634163" y="993775"/>
          <p14:tracePt t="234692" x="6646863" y="1006475"/>
          <p14:tracePt t="234700" x="6659563" y="1025525"/>
          <p14:tracePt t="234707" x="6678613" y="1044575"/>
          <p14:tracePt t="234717" x="6704013" y="1063625"/>
          <p14:tracePt t="234728" x="6742113" y="1090613"/>
          <p14:tracePt t="234736" x="6799263" y="1122363"/>
          <p14:tracePt t="234744" x="6856413" y="1154113"/>
          <p14:tracePt t="234751" x="6926263" y="1179513"/>
          <p14:tracePt t="234759" x="6989763" y="1204913"/>
          <p14:tracePt t="234763" x="7065963" y="1230313"/>
          <p14:tracePt t="234771" x="7137400" y="1255713"/>
          <p14:tracePt t="234779" x="7200900" y="1268413"/>
          <p14:tracePt t="234787" x="7264400" y="1287463"/>
          <p14:tracePt t="234795" x="7321550" y="1300163"/>
          <p14:tracePt t="234806" x="7366000" y="1319213"/>
          <p14:tracePt t="234818" x="7391400" y="1325563"/>
          <p14:tracePt t="234822" x="7404100" y="1331913"/>
          <p14:tracePt t="234854" x="7416800" y="1338263"/>
          <p14:tracePt t="234868" x="7423150" y="1344613"/>
          <p14:tracePt t="234878" x="7429500" y="1350963"/>
          <p14:tracePt t="234886" x="7435850" y="1350963"/>
          <p14:tracePt t="234891" x="7448550" y="1363663"/>
          <p14:tracePt t="234911" x="7467600" y="1382713"/>
          <p14:tracePt t="234923" x="7473950" y="1389063"/>
          <p14:tracePt t="234942" x="7480300" y="1395413"/>
          <p14:tracePt t="234960" x="7480300" y="1401763"/>
          <p14:tracePt t="234972" x="7486650" y="1401763"/>
          <p14:tracePt t="234987" x="7493000" y="1408113"/>
          <p14:tracePt t="235003" x="7499350" y="1408113"/>
          <p14:tracePt t="235035" x="7505700" y="1408113"/>
          <p14:tracePt t="235043" x="7512050" y="1408113"/>
          <p14:tracePt t="235060" x="7524750" y="1408113"/>
          <p14:tracePt t="235071" x="7537450" y="1408113"/>
          <p14:tracePt t="235085" x="7577138" y="1420813"/>
          <p14:tracePt t="235093" x="7615238" y="1427163"/>
          <p14:tracePt t="235105" x="7646988" y="1433513"/>
          <p14:tracePt t="235109" x="7691438" y="1439863"/>
          <p14:tracePt t="235117" x="7735888" y="1446213"/>
          <p14:tracePt t="235122" x="7780338" y="1458913"/>
          <p14:tracePt t="235134" x="7812088" y="1458913"/>
          <p14:tracePt t="235139" x="7843838" y="1458913"/>
          <p14:tracePt t="235151" x="7869238" y="1458913"/>
          <p14:tracePt t="235155" x="7888288" y="1458913"/>
          <p14:tracePt t="235164" x="7900988" y="1458913"/>
          <p14:tracePt t="235174" x="7913688" y="1458913"/>
          <p14:tracePt t="235186" x="7926388" y="1458913"/>
          <p14:tracePt t="235543" x="7920038" y="1458913"/>
          <p14:tracePt t="235559" x="7913688" y="1458913"/>
          <p14:tracePt t="235604" x="7907338" y="1458913"/>
          <p14:tracePt t="235611" x="7900988" y="1458913"/>
          <p14:tracePt t="235627" x="7894638" y="1458913"/>
          <p14:tracePt t="235635" x="7888288" y="1458913"/>
          <p14:tracePt t="235643" x="7881938" y="1452563"/>
          <p14:tracePt t="235660" x="7875588" y="1446213"/>
          <p14:tracePt t="235668" x="7869238" y="1446213"/>
          <p14:tracePt t="235685" x="7862888" y="1446213"/>
          <p14:tracePt t="235691" x="7856538" y="1446213"/>
          <p14:tracePt t="235701" x="7850188" y="1446213"/>
          <p14:tracePt t="235707" x="7843838" y="1446213"/>
          <p14:tracePt t="235717" x="7837488" y="1446213"/>
          <p14:tracePt t="235723" x="7831138" y="1446213"/>
          <p14:tracePt t="235733" x="7824788" y="1446213"/>
          <p14:tracePt t="235764" x="7818438" y="1446213"/>
          <p14:tracePt t="235798" x="7812088" y="1446213"/>
          <p14:tracePt t="235803" x="7805738" y="1446213"/>
          <p14:tracePt t="235811" x="7799388" y="1446213"/>
          <p14:tracePt t="235827" x="7793038" y="1446213"/>
          <p14:tracePt t="235835" x="7786688" y="1446213"/>
          <p14:tracePt t="235843" x="7773988" y="1446213"/>
          <p14:tracePt t="235851" x="7761288" y="1446213"/>
          <p14:tracePt t="235860" x="7754938" y="1446213"/>
          <p14:tracePt t="235867" x="7742238" y="1446213"/>
          <p14:tracePt t="235877" x="7735888" y="1446213"/>
          <p14:tracePt t="235886" x="7723188" y="1446213"/>
          <p14:tracePt t="235894" x="7716838" y="1446213"/>
          <p14:tracePt t="235919" x="7710488" y="1446213"/>
          <p14:tracePt t="235923" x="7704138" y="1446213"/>
          <p14:tracePt t="235935" x="7697788" y="1446213"/>
          <p14:tracePt t="235939" x="7697788" y="1452563"/>
          <p14:tracePt t="235947" x="7685088" y="1452563"/>
          <p14:tracePt t="235955" x="7678738" y="1458913"/>
          <p14:tracePt t="235971" x="7666038" y="1465263"/>
          <p14:tracePt t="235982" x="7653338" y="1471613"/>
          <p14:tracePt t="235990" x="7646988" y="1484313"/>
          <p14:tracePt t="235996" x="7634288" y="1490663"/>
          <p14:tracePt t="236006" x="7621588" y="1497013"/>
          <p14:tracePt t="236011" x="7615238" y="1504950"/>
          <p14:tracePt t="236019" x="7602538" y="1511300"/>
          <p14:tracePt t="236035" x="7589838" y="1524000"/>
          <p14:tracePt t="236038" x="7577138" y="1530350"/>
          <p14:tracePt t="236046" x="7570788" y="1530350"/>
          <p14:tracePt t="236052" x="7558088" y="1543050"/>
          <p14:tracePt t="236060" x="7551738" y="1549400"/>
          <p14:tracePt t="236068" x="7545388" y="1555750"/>
          <p14:tracePt t="236075" x="7537450" y="1555750"/>
          <p14:tracePt t="236084" x="7524750" y="1568450"/>
          <p14:tracePt t="236096" x="7512050" y="1581150"/>
          <p14:tracePt t="236105" x="7505700" y="1593850"/>
          <p14:tracePt t="236109" x="7493000" y="1600200"/>
          <p14:tracePt t="236122" x="7473950" y="1612900"/>
          <p14:tracePt t="236123" x="7461250" y="1631950"/>
          <p14:tracePt t="236135" x="7448550" y="1644650"/>
          <p14:tracePt t="236139" x="7442200" y="1657350"/>
          <p14:tracePt t="236149" x="7435850" y="1670050"/>
          <p14:tracePt t="236155" x="7423150" y="1682750"/>
          <p14:tracePt t="236163" x="7416800" y="1701800"/>
          <p14:tracePt t="236172" x="7404100" y="1720850"/>
          <p14:tracePt t="236179" x="7404100" y="1727200"/>
          <p14:tracePt t="236191" x="7391400" y="1746250"/>
          <p14:tracePt t="236195" x="7385050" y="1765300"/>
          <p14:tracePt t="236205" x="7372350" y="1790700"/>
          <p14:tracePt t="236211" x="7366000" y="1816100"/>
          <p14:tracePt t="236220" x="7366000" y="1828800"/>
          <p14:tracePt t="236227" x="7359650" y="1854200"/>
          <p14:tracePt t="236237" x="7353300" y="1879600"/>
          <p14:tracePt t="236244" x="7346950" y="1905000"/>
          <p14:tracePt t="236252" x="7340600" y="1931988"/>
          <p14:tracePt t="236260" x="7334250" y="1957388"/>
          <p14:tracePt t="236268" x="7334250" y="1970088"/>
          <p14:tracePt t="236275" x="7327900" y="1995488"/>
          <p14:tracePt t="236287" x="7327900" y="2027238"/>
          <p14:tracePt t="236296" x="7327900" y="2065338"/>
          <p14:tracePt t="236305" x="7321550" y="2097088"/>
          <p14:tracePt t="236312" x="7321550" y="2122488"/>
          <p14:tracePt t="236318" x="7315200" y="2147888"/>
          <p14:tracePt t="236325" x="7308850" y="2166938"/>
          <p14:tracePt t="236334" x="7302500" y="2192338"/>
          <p14:tracePt t="236339" x="7302500" y="2211388"/>
          <p14:tracePt t="236349" x="7302500" y="2224088"/>
          <p14:tracePt t="236357" x="7302500" y="2230438"/>
          <p14:tracePt t="236364" x="7302500" y="2236788"/>
          <p14:tracePt t="236430" x="7302500" y="2243138"/>
          <p14:tracePt t="236462" x="7302500" y="2249488"/>
          <p14:tracePt t="236483" x="7302500" y="2255838"/>
          <p14:tracePt t="236532" x="7308850" y="2255838"/>
          <p14:tracePt t="236539" x="7315200" y="2255838"/>
          <p14:tracePt t="236565" x="7321550" y="2255838"/>
          <p14:tracePt t="236571" x="7327900" y="2255838"/>
          <p14:tracePt t="236591" x="7334250" y="2249488"/>
          <p14:tracePt t="236599" x="7340600" y="2249488"/>
          <p14:tracePt t="236605" x="7346950" y="2249488"/>
          <p14:tracePt t="236615" x="7353300" y="2243138"/>
          <p14:tracePt t="236620" x="7366000" y="2243138"/>
          <p14:tracePt t="236628" x="7372350" y="2243138"/>
          <p14:tracePt t="236639" x="7391400" y="2236788"/>
          <p14:tracePt t="236649" x="7410450" y="2224088"/>
          <p14:tracePt t="236651" x="7429500" y="2217738"/>
          <p14:tracePt t="236664" x="7454900" y="2205038"/>
          <p14:tracePt t="236667" x="7486650" y="2192338"/>
          <p14:tracePt t="236677" x="7524750" y="2166938"/>
          <p14:tracePt t="236685" x="7564438" y="2147888"/>
          <p14:tracePt t="236693" x="7615238" y="2116138"/>
          <p14:tracePt t="236700" x="7659688" y="2084388"/>
          <p14:tracePt t="236708" x="7710488" y="2039938"/>
          <p14:tracePt t="236717" x="7754938" y="2001838"/>
          <p14:tracePt t="236723" x="7805738" y="1957388"/>
          <p14:tracePt t="236734" x="7843838" y="1911350"/>
          <p14:tracePt t="236742" x="7888288" y="1873250"/>
          <p14:tracePt t="236752" x="7907338" y="1841500"/>
          <p14:tracePt t="236758" x="7920038" y="1822450"/>
          <p14:tracePt t="236768" x="7926388" y="1816100"/>
          <p14:tracePt t="236772" x="7932738" y="1803400"/>
          <p14:tracePt t="236843" x="7939088" y="1790700"/>
          <p14:tracePt t="236852" x="7945438" y="1790700"/>
          <p14:tracePt t="236863" x="7951788" y="1790700"/>
          <p14:tracePt t="236868" x="7964488" y="1784350"/>
          <p14:tracePt t="236880" x="7977188" y="1778000"/>
          <p14:tracePt t="236885" x="7989888" y="1778000"/>
          <p14:tracePt t="236897" x="8010525" y="1771650"/>
          <p14:tracePt t="236899" x="8029575" y="1771650"/>
          <p14:tracePt t="236911" x="8048625" y="1765300"/>
          <p14:tracePt t="236915" x="8054975" y="1765300"/>
          <p14:tracePt t="236925" x="8067675" y="1758950"/>
          <p14:tracePt t="236933" x="8074025" y="1752600"/>
          <p14:tracePt t="236953" x="8080375" y="1746250"/>
          <p14:tracePt t="236956" x="8086725" y="1739900"/>
          <p14:tracePt t="236964" x="8093075" y="1733550"/>
          <p14:tracePt t="236974" x="8093075" y="1708150"/>
          <p14:tracePt t="236983" x="8093075" y="1676400"/>
          <p14:tracePt t="236988" x="8093075" y="1619250"/>
          <p14:tracePt t="237002" x="8074025" y="1555750"/>
          <p14:tracePt t="237003" x="8035925" y="1497013"/>
          <p14:tracePt t="237015" x="7996238" y="1439863"/>
          <p14:tracePt t="237024" x="7945438" y="1389063"/>
          <p14:tracePt t="237033" x="7900988" y="1357313"/>
          <p14:tracePt t="237035" x="7869238" y="1344613"/>
          <p14:tracePt t="237051" x="7856538" y="1338263"/>
          <p14:tracePt t="237061" x="7843838" y="1338263"/>
          <p14:tracePt t="237089" x="7837488" y="1344613"/>
          <p14:tracePt t="237095" x="7837488" y="1357313"/>
          <p14:tracePt t="237099" x="7837488" y="1363663"/>
          <p14:tracePt t="237109" x="7837488" y="1376363"/>
          <p14:tracePt t="237121" x="7837488" y="1389063"/>
          <p14:tracePt t="237127" x="7837488" y="1395413"/>
          <p14:tracePt t="237132" x="7837488" y="1408113"/>
          <p14:tracePt t="237142" x="7843838" y="1420813"/>
          <p14:tracePt t="237147" x="7850188" y="1427163"/>
          <p14:tracePt t="237159" x="7856538" y="1433513"/>
          <p14:tracePt t="237164" x="7862888" y="1446213"/>
          <p14:tracePt t="237174" x="7888288" y="1458913"/>
          <p14:tracePt t="237178" x="7920038" y="1477963"/>
          <p14:tracePt t="237192" x="7964488" y="1504950"/>
          <p14:tracePt t="237200" x="8010525" y="1524000"/>
          <p14:tracePt t="237204" x="8061325" y="1543050"/>
          <p14:tracePt t="237220" x="8156575" y="1574800"/>
          <p14:tracePt t="237232" x="8213725" y="1587500"/>
          <p14:tracePt t="237239" x="8251825" y="1600200"/>
          <p14:tracePt t="237252" x="8296275" y="1612900"/>
          <p14:tracePt t="237491" x="8296275" y="1619250"/>
          <p14:tracePt t="237502" x="8296275" y="1625600"/>
          <p14:tracePt t="237524" x="8296275" y="1631950"/>
          <p14:tracePt t="237532" x="8289925" y="1638300"/>
          <p14:tracePt t="237542" x="8264525" y="1644650"/>
          <p14:tracePt t="237547" x="8239125" y="1657350"/>
          <p14:tracePt t="237555" x="8207375" y="1663700"/>
          <p14:tracePt t="237564" x="8169275" y="1676400"/>
          <p14:tracePt t="237572" x="8124825" y="1682750"/>
          <p14:tracePt t="237579" x="8086725" y="1695450"/>
          <p14:tracePt t="237587" x="8054975" y="1701800"/>
          <p14:tracePt t="237595" x="8023225" y="1708150"/>
          <p14:tracePt t="237605" x="7996238" y="1714500"/>
          <p14:tracePt t="237617" x="7970838" y="1714500"/>
          <p14:tracePt t="237621" x="7945438" y="1720850"/>
          <p14:tracePt t="237629" x="7920038" y="1720850"/>
          <p14:tracePt t="237637" x="7907338" y="1727200"/>
          <p14:tracePt t="237644" x="7881938" y="1727200"/>
          <p14:tracePt t="237652" x="7856538" y="1727200"/>
          <p14:tracePt t="237664" x="7831138" y="1727200"/>
          <p14:tracePt t="237668" x="7812088" y="1733550"/>
          <p14:tracePt t="237678" x="7786688" y="1739900"/>
          <p14:tracePt t="237685" x="7767638" y="1746250"/>
          <p14:tracePt t="237692" x="7748588" y="1752600"/>
          <p14:tracePt t="237701" x="7723188" y="1758950"/>
          <p14:tracePt t="237710" x="7710488" y="1771650"/>
          <p14:tracePt t="237717" x="7691438" y="1778000"/>
          <p14:tracePt t="237727" x="7672388" y="1784350"/>
          <p14:tracePt t="237731" x="7659688" y="1790700"/>
          <p14:tracePt t="237740" x="7653338" y="1797050"/>
          <p14:tracePt t="237749" x="7646988" y="1797050"/>
          <p14:tracePt t="237864" x="7646988" y="1803400"/>
          <p14:tracePt t="238119" x="7659688" y="1803400"/>
          <p14:tracePt t="238126" x="7672388" y="1803400"/>
          <p14:tracePt t="238133" x="7685088" y="1803400"/>
          <p14:tracePt t="238140" x="7710488" y="1803400"/>
          <p14:tracePt t="238147" x="7735888" y="1803400"/>
          <p14:tracePt t="238155" x="7767638" y="1803400"/>
          <p14:tracePt t="238163" x="7793038" y="1803400"/>
          <p14:tracePt t="238171" x="7812088" y="1803400"/>
          <p14:tracePt t="238179" x="7837488" y="1803400"/>
          <p14:tracePt t="238187" x="7856538" y="1803400"/>
          <p14:tracePt t="238203" x="7869238" y="1797050"/>
          <p14:tracePt t="238235" x="7875588" y="1797050"/>
          <p14:tracePt t="238251" x="7881938" y="1797050"/>
          <p14:tracePt t="238591" x="7881938" y="1790700"/>
          <p14:tracePt t="239255" x="7881938" y="1797050"/>
          <p14:tracePt t="239347" x="7881938" y="1803400"/>
          <p14:tracePt t="239371" x="7881938" y="1809750"/>
          <p14:tracePt t="239381" x="7881938" y="1816100"/>
          <p14:tracePt t="239395" x="7881938" y="1822450"/>
          <p14:tracePt t="239403" x="7881938" y="1828800"/>
          <p14:tracePt t="239411" x="7881938" y="1835150"/>
          <p14:tracePt t="239427" x="7888288" y="1841500"/>
          <p14:tracePt t="239438" x="7894638" y="1847850"/>
          <p14:tracePt t="239452" x="7900988" y="1847850"/>
          <p14:tracePt t="239460" x="7900988" y="1854200"/>
          <p14:tracePt t="239468" x="7907338" y="1860550"/>
          <p14:tracePt t="239477" x="7913688" y="1860550"/>
          <p14:tracePt t="239484" x="7913688" y="1866900"/>
          <p14:tracePt t="239491" x="7920038" y="1866900"/>
          <p14:tracePt t="239501" x="7926388" y="1866900"/>
          <p14:tracePt t="239507" x="7932738" y="1866900"/>
          <p14:tracePt t="239517" x="7932738" y="1873250"/>
          <p14:tracePt t="239523" x="7945438" y="1879600"/>
          <p14:tracePt t="239533" x="7964488" y="1885950"/>
          <p14:tracePt t="239539" x="7996238" y="1892300"/>
          <p14:tracePt t="239549" x="8029575" y="1898650"/>
          <p14:tracePt t="239555" x="8074025" y="1911350"/>
          <p14:tracePt t="239563" x="8118475" y="1917700"/>
          <p14:tracePt t="239571" x="8162925" y="1924050"/>
          <p14:tracePt t="239579" x="8194675" y="1924050"/>
          <p14:tracePt t="239587" x="8220075" y="1924050"/>
          <p14:tracePt t="239595" x="8239125" y="1931988"/>
          <p14:tracePt t="239701" x="8245475" y="1938338"/>
          <p14:tracePt t="239716" x="8245475" y="1944688"/>
          <p14:tracePt t="239726" x="8239125" y="1951038"/>
          <p14:tracePt t="239732" x="8213725" y="1963738"/>
          <p14:tracePt t="239740" x="8175625" y="1976438"/>
          <p14:tracePt t="239748" x="8143875" y="1989138"/>
          <p14:tracePt t="239759" x="8105775" y="2001838"/>
          <p14:tracePt t="239763" x="8074025" y="2008188"/>
          <p14:tracePt t="239773" x="8035925" y="2020888"/>
          <p14:tracePt t="239779" x="8004175" y="2027238"/>
          <p14:tracePt t="239787" x="7977188" y="2033588"/>
          <p14:tracePt t="239795" x="7958138" y="2039938"/>
          <p14:tracePt t="239806" x="7945438" y="2039938"/>
          <p14:tracePt t="239819" x="7932738" y="2039938"/>
          <p14:tracePt t="239823" x="7920038" y="2046288"/>
          <p14:tracePt t="239852" x="7913688" y="2052638"/>
          <p14:tracePt t="239860" x="7907338" y="2052638"/>
          <p14:tracePt t="239869" x="7900988" y="2058988"/>
          <p14:tracePt t="239877" x="7894638" y="2058988"/>
          <p14:tracePt t="239884" x="7888288" y="2058988"/>
          <p14:tracePt t="239904" x="7869238" y="2065338"/>
          <p14:tracePt t="239909" x="7862888" y="2071688"/>
          <p14:tracePt t="240004" x="7869238" y="2071688"/>
          <p14:tracePt t="240011" x="7888288" y="2078038"/>
          <p14:tracePt t="240019" x="7907338" y="2084388"/>
          <p14:tracePt t="240027" x="7932738" y="2090738"/>
          <p14:tracePt t="240036" x="7958138" y="2097088"/>
          <p14:tracePt t="240043" x="7970838" y="2103438"/>
          <p14:tracePt t="240053" x="7989888" y="2109788"/>
          <p14:tracePt t="240060" x="8010525" y="2109788"/>
          <p14:tracePt t="240069" x="8023225" y="2109788"/>
          <p14:tracePt t="240077" x="8042275" y="2109788"/>
          <p14:tracePt t="240085" x="8067675" y="2109788"/>
          <p14:tracePt t="240091" x="8093075" y="2109788"/>
          <p14:tracePt t="240101" x="8124825" y="2109788"/>
          <p14:tracePt t="240107" x="8156575" y="2109788"/>
          <p14:tracePt t="240119" x="8201025" y="2109788"/>
          <p14:tracePt t="240128" x="8251825" y="2116138"/>
          <p14:tracePt t="240133" x="8296275" y="2116138"/>
          <p14:tracePt t="240142" x="8328025" y="2116138"/>
          <p14:tracePt t="240147" x="8353425" y="2122488"/>
          <p14:tracePt t="240156" x="8372475" y="2122488"/>
          <p14:tracePt t="240163" x="8378825" y="2122488"/>
          <p14:tracePt t="240944" x="8391525" y="2122488"/>
          <p14:tracePt t="240953" x="8397875" y="2122488"/>
          <p14:tracePt t="240965" x="8410575" y="2122488"/>
          <p14:tracePt t="240969" x="8423275" y="2122488"/>
          <p14:tracePt t="240975" x="8429625" y="2122488"/>
          <p14:tracePt t="240980" x="8448675" y="2122488"/>
          <p14:tracePt t="240993" x="8469313" y="2122488"/>
          <p14:tracePt t="240996" x="8482013" y="2122488"/>
          <p14:tracePt t="241006" x="8507413" y="2122488"/>
          <p14:tracePt t="241011" x="8532813" y="2122488"/>
          <p14:tracePt t="241020" x="8551863" y="2122488"/>
          <p14:tracePt t="241026" x="8577263" y="2122488"/>
          <p14:tracePt t="241036" x="8596313" y="2122488"/>
          <p14:tracePt t="241043" x="8602663" y="2122488"/>
          <p14:tracePt t="241119" x="8602663" y="2128838"/>
          <p14:tracePt t="241129" x="8602663" y="2135188"/>
          <p14:tracePt t="241135" x="8602663" y="2141538"/>
          <p14:tracePt t="241143" x="8577263" y="2147888"/>
          <p14:tracePt t="241147" x="8539163" y="2160588"/>
          <p14:tracePt t="241159" x="8488363" y="2173288"/>
          <p14:tracePt t="241162" x="8416925" y="2192338"/>
          <p14:tracePt t="241173" x="8340725" y="2211388"/>
          <p14:tracePt t="241179" x="8258175" y="2217738"/>
          <p14:tracePt t="241187" x="8150225" y="2224088"/>
          <p14:tracePt t="241195" x="8048625" y="2236788"/>
          <p14:tracePt t="241203" x="7939088" y="2243138"/>
          <p14:tracePt t="241211" x="7831138" y="2243138"/>
          <p14:tracePt t="241220" x="7748588" y="2243138"/>
          <p14:tracePt t="241226" x="7685088" y="2243138"/>
          <p14:tracePt t="241236" x="7653338" y="2243138"/>
          <p14:tracePt t="241245" x="7634288" y="2243138"/>
          <p14:tracePt t="241279" x="7627938" y="2243138"/>
          <p14:tracePt t="241329" x="7640638" y="2243138"/>
          <p14:tracePt t="241337" x="7678738" y="2243138"/>
          <p14:tracePt t="241342" x="7761288" y="2243138"/>
          <p14:tracePt t="241348" x="7894638" y="2243138"/>
          <p14:tracePt t="241356" x="8074025" y="2249488"/>
          <p14:tracePt t="241363" x="8270875" y="2262188"/>
          <p14:tracePt t="241371" x="8475663" y="2274888"/>
          <p14:tracePt t="241380" x="8634413" y="2281238"/>
          <p14:tracePt t="241390" x="8723313" y="2281238"/>
          <p14:tracePt t="241401" x="8780463" y="2281238"/>
          <p14:tracePt t="241468" x="8805863" y="2281238"/>
          <p14:tracePt t="241476" x="8812213" y="2281238"/>
          <p14:tracePt t="241493" x="8812213" y="2274888"/>
          <p14:tracePt t="241502" x="8799513" y="2262188"/>
          <p14:tracePt t="241507" x="8774113" y="2262188"/>
          <p14:tracePt t="241517" x="8736013" y="2262188"/>
          <p14:tracePt t="241525" x="8691563" y="2262188"/>
          <p14:tracePt t="241532" x="8659813" y="2262188"/>
          <p14:tracePt t="241541" x="8628063" y="2262188"/>
          <p14:tracePt t="241548" x="8596313" y="2262188"/>
          <p14:tracePt t="241555" x="8570913" y="2262188"/>
          <p14:tracePt t="241563" x="8551863" y="2262188"/>
          <p14:tracePt t="241571" x="8545513" y="2262188"/>
          <p14:tracePt t="241579" x="8532813" y="2262188"/>
          <p14:tracePt t="241617" x="8526463" y="2262188"/>
          <p14:tracePt t="241680" x="8520113" y="2262188"/>
          <p14:tracePt t="242119" x="8513763" y="2262188"/>
          <p14:tracePt t="242171" x="8513763" y="2268538"/>
          <p14:tracePt t="242182" x="8507413" y="2274888"/>
          <p14:tracePt t="242295" x="8513763" y="2274888"/>
          <p14:tracePt t="242304" x="8520113" y="2274888"/>
          <p14:tracePt t="242387" x="8526463" y="2274888"/>
          <p14:tracePt t="242403" x="8532813" y="2274888"/>
          <p14:tracePt t="242419" x="8539163" y="2274888"/>
          <p14:tracePt t="242435" x="8545513" y="2268538"/>
          <p14:tracePt t="242443" x="8551863" y="2268538"/>
          <p14:tracePt t="242694" x="8558213" y="2268538"/>
          <p14:tracePt t="242701" x="8564563" y="2268538"/>
          <p14:tracePt t="242707" x="8570913" y="2262188"/>
          <p14:tracePt t="242726" x="8577263" y="2262188"/>
          <p14:tracePt t="242742" x="8583613" y="2262188"/>
          <p14:tracePt t="242766" x="8589963" y="2255838"/>
          <p14:tracePt t="242771" x="8596313" y="2255838"/>
          <p14:tracePt t="242783" x="8596313" y="2249488"/>
          <p14:tracePt t="242790" x="8602663" y="2249488"/>
          <p14:tracePt t="242796" x="8609013" y="2249488"/>
          <p14:tracePt t="242808" x="8615363" y="2243138"/>
          <p14:tracePt t="242816" x="8621713" y="2236788"/>
          <p14:tracePt t="242820" x="8628063" y="2230438"/>
          <p14:tracePt t="242829" x="8634413" y="2230438"/>
          <p14:tracePt t="242840" x="8640763" y="2217738"/>
          <p14:tracePt t="242849" x="8647113" y="2205038"/>
          <p14:tracePt t="242851" x="8653463" y="2192338"/>
          <p14:tracePt t="242863" x="8653463" y="2173288"/>
          <p14:tracePt t="242872" x="8659813" y="2154238"/>
          <p14:tracePt t="242882" x="8666163" y="2141538"/>
          <p14:tracePt t="242883" x="8666163" y="2122488"/>
          <p14:tracePt t="242901" x="8678863" y="2078038"/>
          <p14:tracePt t="242911" x="8685213" y="2065338"/>
          <p14:tracePt t="242915" x="8691563" y="2046288"/>
          <p14:tracePt t="242925" x="8691563" y="2033588"/>
          <p14:tracePt t="242934" x="8691563" y="2027238"/>
          <p14:tracePt t="242942" x="8697913" y="2027238"/>
          <p14:tracePt t="243122" x="8697913" y="2039938"/>
          <p14:tracePt t="243126" x="8691563" y="2046288"/>
          <p14:tracePt t="243133" x="8685213" y="2058988"/>
          <p14:tracePt t="243140" x="8672513" y="2078038"/>
          <p14:tracePt t="243148" x="8666163" y="2090738"/>
          <p14:tracePt t="243157" x="8659813" y="2103438"/>
          <p14:tracePt t="243169" x="8647113" y="2122488"/>
          <p14:tracePt t="243173" x="8634413" y="2141538"/>
          <p14:tracePt t="243178" x="8621713" y="2160588"/>
          <p14:tracePt t="243190" x="8615363" y="2179638"/>
          <p14:tracePt t="243196" x="8589963" y="2205038"/>
          <p14:tracePt t="243205" x="8570913" y="2230438"/>
          <p14:tracePt t="243211" x="8551863" y="2268538"/>
          <p14:tracePt t="243224" x="8520113" y="2293938"/>
          <p14:tracePt t="243232" x="8482013" y="2338388"/>
          <p14:tracePt t="243235" x="8442325" y="2365375"/>
          <p14:tracePt t="243244" x="8404225" y="2397125"/>
          <p14:tracePt t="243253" x="8366125" y="2435225"/>
          <p14:tracePt t="243263" x="8328025" y="2473325"/>
          <p14:tracePt t="243269" x="8296275" y="2505075"/>
          <p14:tracePt t="243278" x="8277225" y="2524125"/>
          <p14:tracePt t="243285" x="8258175" y="2543175"/>
          <p14:tracePt t="243293" x="8251825" y="2555875"/>
          <p14:tracePt t="243302" x="8239125" y="2555875"/>
          <p14:tracePt t="243308" x="8226425" y="2562225"/>
          <p14:tracePt t="243318" x="8220075" y="2568575"/>
          <p14:tracePt t="243325" x="8213725" y="2574925"/>
          <p14:tracePt t="243332" x="8207375" y="2574925"/>
          <p14:tracePt t="243340" x="8201025" y="2574925"/>
          <p14:tracePt t="243347" x="8194675" y="2574925"/>
          <p14:tracePt t="243356" x="8175625" y="2574925"/>
          <p14:tracePt t="243365" x="8162925" y="2574925"/>
          <p14:tracePt t="243375" x="8137525" y="2568575"/>
          <p14:tracePt t="243379" x="8105775" y="2555875"/>
          <p14:tracePt t="243390" x="8080375" y="2543175"/>
          <p14:tracePt t="243395" x="8054975" y="2517775"/>
          <p14:tracePt t="243405" x="8035925" y="2505075"/>
          <p14:tracePt t="243411" x="8016875" y="2473325"/>
          <p14:tracePt t="243420" x="7996238" y="2447925"/>
          <p14:tracePt t="243427" x="7983538" y="2428875"/>
          <p14:tracePt t="243436" x="7977188" y="2409825"/>
          <p14:tracePt t="243443" x="7977188" y="2390775"/>
          <p14:tracePt t="243452" x="7977188" y="2371725"/>
          <p14:tracePt t="243462" x="7977188" y="2351088"/>
          <p14:tracePt t="243468" x="7977188" y="2338388"/>
          <p14:tracePt t="243478" x="7977188" y="2325688"/>
          <p14:tracePt t="243487" x="7977188" y="2312988"/>
          <p14:tracePt t="243493" x="7983538" y="2306638"/>
          <p14:tracePt t="243502" x="8010525" y="2300288"/>
          <p14:tracePt t="243507" x="8048625" y="2293938"/>
          <p14:tracePt t="243517" x="8086725" y="2293938"/>
          <p14:tracePt t="243523" x="8143875" y="2293938"/>
          <p14:tracePt t="243533" x="8207375" y="2287588"/>
          <p14:tracePt t="243542" x="8270875" y="2287588"/>
          <p14:tracePt t="243551" x="8334375" y="2287588"/>
          <p14:tracePt t="243558" x="8391525" y="2287588"/>
          <p14:tracePt t="243568" x="8423275" y="2293938"/>
          <p14:tracePt t="243573" x="8448675" y="2300288"/>
          <p14:tracePt t="243581" x="8469313" y="2306638"/>
          <p14:tracePt t="243587" x="8475663" y="2312988"/>
          <p14:tracePt t="243600" x="8482013" y="2312988"/>
          <p14:tracePt t="243603" x="8488363" y="2319338"/>
          <p14:tracePt t="243611" x="8494713" y="2325688"/>
          <p14:tracePt t="243633" x="8494713" y="2332038"/>
          <p14:tracePt t="243636" x="8494713" y="2338388"/>
          <p14:tracePt t="243651" x="8494713" y="2351088"/>
          <p14:tracePt t="243661" x="8494713" y="2365375"/>
          <p14:tracePt t="243669" x="8494713" y="2371725"/>
          <p14:tracePt t="243677" x="8494713" y="2390775"/>
          <p14:tracePt t="243684" x="8488363" y="2409825"/>
          <p14:tracePt t="243693" x="8475663" y="2435225"/>
          <p14:tracePt t="243701" x="8455025" y="2447925"/>
          <p14:tracePt t="243708" x="8435975" y="2466975"/>
          <p14:tracePt t="243718" x="8410575" y="2492375"/>
          <p14:tracePt t="243723" x="8378825" y="2511425"/>
          <p14:tracePt t="243735" x="8359775" y="2530475"/>
          <p14:tracePt t="243739" x="8334375" y="2549525"/>
          <p14:tracePt t="243749" x="8308975" y="2562225"/>
          <p14:tracePt t="243755" x="8289925" y="2574925"/>
          <p14:tracePt t="243765" x="8264525" y="2587625"/>
          <p14:tracePt t="243771" x="8245475" y="2593975"/>
          <p14:tracePt t="243780" x="8232775" y="2600325"/>
          <p14:tracePt t="243789" x="8220075" y="2600325"/>
          <p14:tracePt t="243799" x="8207375" y="2600325"/>
          <p14:tracePt t="243822" x="8201025" y="2600325"/>
          <p14:tracePt t="243832" x="8194675" y="2600325"/>
          <p14:tracePt t="243835" x="8188325" y="2600325"/>
          <p14:tracePt t="243851" x="8175625" y="2600325"/>
          <p14:tracePt t="243863" x="8169275" y="2600325"/>
          <p14:tracePt t="243868" x="8156575" y="2600325"/>
          <p14:tracePt t="243880" x="8150225" y="2600325"/>
          <p14:tracePt t="244150" x="8150225" y="2606675"/>
          <p14:tracePt t="244159" x="8150225" y="2613025"/>
          <p14:tracePt t="244177" x="8150225" y="2619375"/>
          <p14:tracePt t="244185" x="8150225" y="2625725"/>
          <p14:tracePt t="244190" x="8150225" y="2632075"/>
          <p14:tracePt t="244213" x="8150225" y="2638425"/>
          <p14:tracePt t="244279" x="8150225" y="2644775"/>
          <p14:tracePt t="244335" x="8150225" y="2651125"/>
          <p14:tracePt t="244364" x="8150225" y="2657475"/>
          <p14:tracePt t="244855" x="8150225" y="2663825"/>
          <p14:tracePt t="245263" x="8156575" y="2663825"/>
          <p14:tracePt t="245296" x="8162925" y="2663825"/>
          <p14:tracePt t="245309" x="8169275" y="2657475"/>
          <p14:tracePt t="245631" x="8175625" y="2657475"/>
          <p14:tracePt t="245671" x="8181975" y="2657475"/>
          <p14:tracePt t="245686" x="8188325" y="2663825"/>
          <p14:tracePt t="245695" x="8194675" y="2676525"/>
          <p14:tracePt t="245700" x="8194675" y="2689225"/>
          <p14:tracePt t="245708" x="8201025" y="2695575"/>
          <p14:tracePt t="245717" x="8201025" y="2708275"/>
          <p14:tracePt t="245723" x="8201025" y="2720975"/>
          <p14:tracePt t="245733" x="8201025" y="2727325"/>
          <p14:tracePt t="245739" x="8201025" y="2740025"/>
          <p14:tracePt t="245749" x="8201025" y="2746375"/>
          <p14:tracePt t="245755" x="8201025" y="2752725"/>
          <p14:tracePt t="245766" x="8201025" y="2759075"/>
          <p14:tracePt t="245771" x="8201025" y="2765425"/>
          <p14:tracePt t="245787" x="8201025" y="2778125"/>
          <p14:tracePt t="245795" x="8201025" y="2798763"/>
          <p14:tracePt t="245804" x="8201025" y="2811463"/>
          <p14:tracePt t="245811" x="8194675" y="2836863"/>
          <p14:tracePt t="245820" x="8181975" y="2862263"/>
          <p14:tracePt t="245826" x="8169275" y="2900363"/>
          <p14:tracePt t="245836" x="8143875" y="2944813"/>
          <p14:tracePt t="245843" x="8118475" y="3001963"/>
          <p14:tracePt t="245852" x="8099425" y="3052763"/>
          <p14:tracePt t="245859" x="8074025" y="3097213"/>
          <p14:tracePt t="245867" x="8048625" y="3135313"/>
          <p14:tracePt t="245876" x="8029575" y="3160713"/>
          <p14:tracePt t="245884" x="8004175" y="3179763"/>
          <p14:tracePt t="245892" x="7983538" y="3198813"/>
          <p14:tracePt t="245909" x="7964488" y="3211513"/>
          <p14:tracePt t="245939" x="7964488" y="3198813"/>
          <p14:tracePt t="245949" x="7977188" y="3173413"/>
          <p14:tracePt t="245955" x="8004175" y="3141663"/>
          <p14:tracePt t="245965" x="8016875" y="3109913"/>
          <p14:tracePt t="245971" x="8029575" y="3097213"/>
          <p14:tracePt t="245980" x="8048625" y="3078163"/>
          <p14:tracePt t="245987" x="8067675" y="3059113"/>
          <p14:tracePt t="245995" x="8093075" y="3046413"/>
          <p14:tracePt t="246003" x="8131175" y="3027363"/>
          <p14:tracePt t="246011" x="8162925" y="3021013"/>
          <p14:tracePt t="246019" x="8207375" y="3014663"/>
          <p14:tracePt t="246027" x="8245475" y="3014663"/>
          <p14:tracePt t="246035" x="8264525" y="3014663"/>
          <p14:tracePt t="246043" x="8283575" y="3014663"/>
          <p14:tracePt t="246051" x="8296275" y="3014663"/>
          <p14:tracePt t="246623" x="8302625" y="3014663"/>
          <p14:tracePt t="250540" x="8289925" y="3008313"/>
          <p14:tracePt t="250819" x="8283575" y="3008313"/>
          <p14:tracePt t="254916" x="8289925" y="3008313"/>
          <p14:tracePt t="254924" x="8302625" y="3008313"/>
          <p14:tracePt t="254935" x="8302625" y="3014663"/>
          <p14:tracePt t="254972" x="8308975" y="3021013"/>
          <p14:tracePt t="254989" x="8308975" y="3040063"/>
          <p14:tracePt t="254995" x="8302625" y="3065463"/>
          <p14:tracePt t="255006" x="8277225" y="3103563"/>
          <p14:tracePt t="255011" x="8245475" y="3148013"/>
          <p14:tracePt t="255021" x="8220075" y="3186113"/>
          <p14:tracePt t="255027" x="8194675" y="3225800"/>
          <p14:tracePt t="255038" x="8175625" y="3244850"/>
          <p14:tracePt t="255043" x="8162925" y="3263900"/>
          <p14:tracePt t="255272" x="8162925" y="3257550"/>
          <p14:tracePt t="255282" x="8162925" y="3251200"/>
          <p14:tracePt t="255286" x="8162925" y="3238500"/>
          <p14:tracePt t="255294" x="8162925" y="3219450"/>
          <p14:tracePt t="255300" x="8162925" y="3205163"/>
          <p14:tracePt t="255309" x="8162925" y="3179763"/>
          <p14:tracePt t="255319" x="8162925" y="3160713"/>
          <p14:tracePt t="255325" x="8162925" y="3148013"/>
          <p14:tracePt t="255334" x="8150225" y="3122613"/>
          <p14:tracePt t="255339" x="8143875" y="3097213"/>
          <p14:tracePt t="255351" x="8131175" y="3059113"/>
          <p14:tracePt t="255356" x="8118475" y="3021013"/>
          <p14:tracePt t="255364" x="8105775" y="2976563"/>
          <p14:tracePt t="255373" x="8080375" y="2919413"/>
          <p14:tracePt t="255381" x="8042275" y="2855913"/>
          <p14:tracePt t="255390" x="8010525" y="2765425"/>
          <p14:tracePt t="255396" x="7964488" y="2676525"/>
          <p14:tracePt t="255403" x="7926388" y="2581275"/>
          <p14:tracePt t="255413" x="7894638" y="2466975"/>
          <p14:tracePt t="255419" x="7856538" y="2384425"/>
          <p14:tracePt t="255427" x="7831138" y="2293938"/>
          <p14:tracePt t="255435" x="7812088" y="2217738"/>
          <p14:tracePt t="255443" x="7799388" y="2154238"/>
          <p14:tracePt t="255451" x="7799388" y="2097088"/>
          <p14:tracePt t="255459" x="7799388" y="2065338"/>
          <p14:tracePt t="255467" x="7799388" y="2039938"/>
          <p14:tracePt t="255475" x="7799388" y="2027238"/>
          <p14:tracePt t="255483" x="7799388" y="2008188"/>
          <p14:tracePt t="255550" x="7799388" y="1995488"/>
          <p14:tracePt t="255592" x="7799388" y="1989138"/>
          <p14:tracePt t="255604" x="7799388" y="1982788"/>
          <p14:tracePt t="255627" x="7805738" y="1976438"/>
          <p14:tracePt t="255643" x="7805738" y="1970088"/>
          <p14:tracePt t="255651" x="7812088" y="1957388"/>
          <p14:tracePt t="255659" x="7812088" y="1951038"/>
          <p14:tracePt t="255668" x="7812088" y="1931988"/>
          <p14:tracePt t="255674" x="7812088" y="1917700"/>
          <p14:tracePt t="255683" x="7812088" y="1892300"/>
          <p14:tracePt t="255691" x="7812088" y="1866900"/>
          <p14:tracePt t="255702" x="7812088" y="1841500"/>
          <p14:tracePt t="255717" x="7818438" y="1784350"/>
          <p14:tracePt t="255727" x="7824788" y="1752600"/>
          <p14:tracePt t="255739" x="7837488" y="1676400"/>
          <p14:tracePt t="255751" x="7843838" y="1631950"/>
          <p14:tracePt t="255755" x="7850188" y="1606550"/>
          <p14:tracePt t="255765" x="7856538" y="1587500"/>
          <p14:tracePt t="255776" x="7862888" y="1568450"/>
          <p14:tracePt t="255786" x="7862888" y="1562100"/>
          <p14:tracePt t="255789" x="7869238" y="1549400"/>
          <p14:tracePt t="255847" x="7875588" y="1543050"/>
          <p14:tracePt t="255868" x="7875588" y="1536700"/>
          <p14:tracePt t="255996" x="7881938" y="1530350"/>
          <p14:tracePt t="256003" x="7888288" y="1530350"/>
          <p14:tracePt t="256011" x="7888288" y="1524000"/>
          <p14:tracePt t="256019" x="7900988" y="1517650"/>
          <p14:tracePt t="256038" x="7907338" y="1517650"/>
          <p14:tracePt t="256071" x="7913688" y="1517650"/>
          <p14:tracePt t="256083" x="7920038" y="1517650"/>
          <p14:tracePt t="256102" x="7926388" y="1517650"/>
          <p14:tracePt t="256124" x="7932738" y="1517650"/>
          <p14:tracePt t="256134" x="7939088" y="1517650"/>
          <p14:tracePt t="256152" x="7945438" y="1517650"/>
          <p14:tracePt t="256155" x="7951788" y="1517650"/>
          <p14:tracePt t="256171" x="7958138" y="1517650"/>
          <p14:tracePt t="256183" x="7970838" y="1524000"/>
          <p14:tracePt t="256187" x="7970838" y="1530350"/>
          <p14:tracePt t="256197" x="7983538" y="1530350"/>
          <p14:tracePt t="256204" x="7989888" y="1536700"/>
          <p14:tracePt t="256211" x="7996238" y="1543050"/>
          <p14:tracePt t="256220" x="8004175" y="1549400"/>
          <p14:tracePt t="256227" x="8010525" y="1549400"/>
          <p14:tracePt t="256235" x="8016875" y="1562100"/>
          <p14:tracePt t="256243" x="8016875" y="1568450"/>
          <p14:tracePt t="256252" x="8023225" y="1574800"/>
          <p14:tracePt t="256259" x="8029575" y="1587500"/>
          <p14:tracePt t="256268" x="8035925" y="1593850"/>
          <p14:tracePt t="256275" x="8035925" y="1600200"/>
          <p14:tracePt t="256285" x="8042275" y="1606550"/>
          <p14:tracePt t="256291" x="8042275" y="1612900"/>
          <p14:tracePt t="256301" x="8048625" y="1619250"/>
          <p14:tracePt t="256308" x="8048625" y="1625600"/>
          <p14:tracePt t="256317" x="8054975" y="1631950"/>
          <p14:tracePt t="256335" x="8054975" y="1638300"/>
          <p14:tracePt t="256339" x="8054975" y="1644650"/>
          <p14:tracePt t="256351" x="8054975" y="1651000"/>
          <p14:tracePt t="256355" x="8054975" y="1657350"/>
          <p14:tracePt t="256366" x="8054975" y="1663700"/>
          <p14:tracePt t="256371" x="8061325" y="1670050"/>
          <p14:tracePt t="256379" x="8061325" y="1682750"/>
          <p14:tracePt t="256427" x="8061325" y="1689100"/>
          <p14:tracePt t="256435" x="8061325" y="1695450"/>
          <p14:tracePt t="256443" x="8061325" y="1701800"/>
          <p14:tracePt t="256459" x="8061325" y="1708150"/>
          <p14:tracePt t="256469" x="8054975" y="1714500"/>
          <p14:tracePt t="256475" x="8042275" y="1714500"/>
          <p14:tracePt t="256485" x="8029575" y="1727200"/>
          <p14:tracePt t="256491" x="8010525" y="1739900"/>
          <p14:tracePt t="256501" x="7983538" y="1752600"/>
          <p14:tracePt t="256509" x="7945438" y="1778000"/>
          <p14:tracePt t="256518" x="7907338" y="1797050"/>
          <p14:tracePt t="256525" x="7862888" y="1828800"/>
          <p14:tracePt t="256534" x="7812088" y="1860550"/>
          <p14:tracePt t="256539" x="7773988" y="1892300"/>
          <p14:tracePt t="256551" x="7735888" y="1924050"/>
          <p14:tracePt t="256555" x="7697788" y="1957388"/>
          <p14:tracePt t="256567" x="7672388" y="1976438"/>
          <p14:tracePt t="256571" x="7653338" y="1995488"/>
          <p14:tracePt t="256580" x="7634288" y="2014538"/>
          <p14:tracePt t="256587" x="7627938" y="2027238"/>
          <p14:tracePt t="256595" x="7621588" y="2046288"/>
          <p14:tracePt t="256603" x="7621588" y="2065338"/>
          <p14:tracePt t="256611" x="7621588" y="2090738"/>
          <p14:tracePt t="256619" x="7621588" y="2109788"/>
          <p14:tracePt t="256627" x="7621588" y="2135188"/>
          <p14:tracePt t="256635" x="7621588" y="2160588"/>
          <p14:tracePt t="256643" x="7621588" y="2185988"/>
          <p14:tracePt t="256652" x="7621588" y="2198688"/>
          <p14:tracePt t="256659" x="7621588" y="2211388"/>
          <p14:tracePt t="256669" x="7621588" y="2217738"/>
          <p14:tracePt t="256891" x="7621588" y="2224088"/>
          <p14:tracePt t="256931" x="7627938" y="2224088"/>
          <p14:tracePt t="256939" x="7634288" y="2224088"/>
          <p14:tracePt t="257059" x="7640638" y="2224088"/>
          <p14:tracePt t="257085" x="7640638" y="2230438"/>
          <p14:tracePt t="257091" x="7640638" y="2236788"/>
          <p14:tracePt t="257101" x="7640638" y="2249488"/>
          <p14:tracePt t="257108" x="7646988" y="2268538"/>
          <p14:tracePt t="257117" x="7646988" y="2281238"/>
          <p14:tracePt t="257125" x="7653338" y="2300288"/>
          <p14:tracePt t="257134" x="7659688" y="2325688"/>
          <p14:tracePt t="257139" x="7666038" y="2344738"/>
          <p14:tracePt t="257150" x="7672388" y="2351088"/>
          <p14:tracePt t="257155" x="7678738" y="2365375"/>
          <p14:tracePt t="257168" x="7685088" y="2371725"/>
          <p14:tracePt t="257199" x="7691438" y="2378075"/>
          <p14:tracePt t="257203" x="7697788" y="2378075"/>
          <p14:tracePt t="257211" x="7704138" y="2378075"/>
          <p14:tracePt t="257219" x="7723188" y="2378075"/>
          <p14:tracePt t="257227" x="7748588" y="2365375"/>
          <p14:tracePt t="257235" x="7786688" y="2344738"/>
          <p14:tracePt t="257243" x="7824788" y="2319338"/>
          <p14:tracePt t="257252" x="7869238" y="2306638"/>
          <p14:tracePt t="257259" x="7907338" y="2293938"/>
          <p14:tracePt t="257268" x="7932738" y="2268538"/>
          <p14:tracePt t="257275" x="7958138" y="2255838"/>
          <p14:tracePt t="257285" x="7977188" y="2243138"/>
          <p14:tracePt t="257291" x="7989888" y="2243138"/>
          <p14:tracePt t="257302" x="7996238" y="2236788"/>
          <p14:tracePt t="257308" x="8010525" y="2230438"/>
          <p14:tracePt t="257317" x="8016875" y="2224088"/>
          <p14:tracePt t="257324" x="8023225" y="2217738"/>
          <p14:tracePt t="257339" x="8029575" y="2217738"/>
          <p14:tracePt t="257350" x="8035925" y="2211388"/>
          <p14:tracePt t="257367" x="8035925" y="2205038"/>
          <p14:tracePt t="257371" x="8042275" y="2198688"/>
          <p14:tracePt t="257383" x="8048625" y="2192338"/>
          <p14:tracePt t="257387" x="8054975" y="2179638"/>
          <p14:tracePt t="257396" x="8054975" y="2173288"/>
          <p14:tracePt t="257403" x="8061325" y="2147888"/>
          <p14:tracePt t="257411" x="8061325" y="2116138"/>
          <p14:tracePt t="257419" x="8061325" y="2078038"/>
          <p14:tracePt t="257427" x="8061325" y="2014538"/>
          <p14:tracePt t="257435" x="8061325" y="1944688"/>
          <p14:tracePt t="257443" x="8061325" y="1860550"/>
          <p14:tracePt t="257453" x="8054975" y="1771650"/>
          <p14:tracePt t="257459" x="8048625" y="1695450"/>
          <p14:tracePt t="257468" x="8029575" y="1619250"/>
          <p14:tracePt t="257475" x="8016875" y="1568450"/>
          <p14:tracePt t="257484" x="7996238" y="1517650"/>
          <p14:tracePt t="257491" x="7983538" y="1484313"/>
          <p14:tracePt t="257501" x="7970838" y="1446213"/>
          <p14:tracePt t="257508" x="7951788" y="1420813"/>
          <p14:tracePt t="257518" x="7939088" y="1395413"/>
          <p14:tracePt t="257525" x="7926388" y="1376363"/>
          <p14:tracePt t="257534" x="7907338" y="1357313"/>
          <p14:tracePt t="257539" x="7894638" y="1338263"/>
          <p14:tracePt t="257551" x="7875588" y="1319213"/>
          <p14:tracePt t="257555" x="7862888" y="1306513"/>
          <p14:tracePt t="257566" x="7862888" y="1300163"/>
          <p14:tracePt t="257571" x="7856538" y="1287463"/>
          <p14:tracePt t="257582" x="7850188" y="1274763"/>
          <p14:tracePt t="257587" x="7843838" y="1268413"/>
          <p14:tracePt t="257597" x="7837488" y="1249363"/>
          <p14:tracePt t="257603" x="7831138" y="1230313"/>
          <p14:tracePt t="257611" x="7824788" y="1211263"/>
          <p14:tracePt t="257619" x="7818438" y="1198563"/>
          <p14:tracePt t="257627" x="7812088" y="1179513"/>
          <p14:tracePt t="257635" x="7812088" y="1160463"/>
          <p14:tracePt t="257643" x="7805738" y="1141413"/>
          <p14:tracePt t="257651" x="7805738" y="1135063"/>
          <p14:tracePt t="257659" x="7799388" y="1116013"/>
          <p14:tracePt t="257668" x="7793038" y="1103313"/>
          <p14:tracePt t="257675" x="7793038" y="1096963"/>
          <p14:tracePt t="257684" x="7793038" y="1090613"/>
          <p14:tracePt t="257779" x="7786688" y="1084263"/>
          <p14:tracePt t="257819" x="7780338" y="1084263"/>
          <p14:tracePt t="257859" x="7773988" y="1084263"/>
          <p14:tracePt t="257867" x="7761288" y="1077913"/>
          <p14:tracePt t="257875" x="7754938" y="1077913"/>
          <p14:tracePt t="257884" x="7735888" y="1077913"/>
          <p14:tracePt t="257907" x="7697788" y="1069975"/>
          <p14:tracePt t="257908" x="7672388" y="1069975"/>
          <p14:tracePt t="257918" x="7640638" y="1069975"/>
          <p14:tracePt t="257925" x="7596188" y="1069975"/>
          <p14:tracePt t="257935" x="7551738" y="1057275"/>
          <p14:tracePt t="257939" x="7499350" y="1057275"/>
          <p14:tracePt t="257951" x="7454900" y="1057275"/>
          <p14:tracePt t="257955" x="7397750" y="1057275"/>
          <p14:tracePt t="257966" x="7346950" y="1057275"/>
          <p14:tracePt t="257971" x="7302500" y="1057275"/>
          <p14:tracePt t="257981" x="7258050" y="1063625"/>
          <p14:tracePt t="257987" x="7226300" y="1069975"/>
          <p14:tracePt t="257996" x="7188200" y="1077913"/>
          <p14:tracePt t="258004" x="7156450" y="1090613"/>
          <p14:tracePt t="258011" x="7118350" y="1103313"/>
          <p14:tracePt t="258019" x="7078663" y="1122363"/>
          <p14:tracePt t="258027" x="7053263" y="1135063"/>
          <p14:tracePt t="258035" x="7027863" y="1147763"/>
          <p14:tracePt t="258043" x="7002463" y="1166813"/>
          <p14:tracePt t="258051" x="6977063" y="1179513"/>
          <p14:tracePt t="258059" x="6945313" y="1198563"/>
          <p14:tracePt t="258068" x="6919913" y="1223963"/>
          <p14:tracePt t="258075" x="6894513" y="1243013"/>
          <p14:tracePt t="258085" x="6869113" y="1255713"/>
          <p14:tracePt t="258091" x="6850063" y="1268413"/>
          <p14:tracePt t="258101" x="6824663" y="1287463"/>
          <p14:tracePt t="258108" x="6805613" y="1300163"/>
          <p14:tracePt t="258118" x="6786563" y="1312863"/>
          <p14:tracePt t="258124" x="6767513" y="1319213"/>
          <p14:tracePt t="258134" x="6748463" y="1338263"/>
          <p14:tracePt t="258139" x="6735763" y="1350963"/>
          <p14:tracePt t="258150" x="6716713" y="1363663"/>
          <p14:tracePt t="258155" x="6697663" y="1376363"/>
          <p14:tracePt t="258167" x="6684963" y="1382713"/>
          <p14:tracePt t="258171" x="6672263" y="1395413"/>
          <p14:tracePt t="258183" x="6665913" y="1395413"/>
          <p14:tracePt t="258187" x="6653213" y="1408113"/>
          <p14:tracePt t="258196" x="6634163" y="1420813"/>
          <p14:tracePt t="258203" x="6619875" y="1427163"/>
          <p14:tracePt t="258211" x="6613525" y="1439863"/>
          <p14:tracePt t="258219" x="6600825" y="1446213"/>
          <p14:tracePt t="258227" x="6594475" y="1458913"/>
          <p14:tracePt t="258236" x="6581775" y="1471613"/>
          <p14:tracePt t="258243" x="6569075" y="1490663"/>
          <p14:tracePt t="258252" x="6550025" y="1517650"/>
          <p14:tracePt t="258259" x="6530975" y="1543050"/>
          <p14:tracePt t="258269" x="6511925" y="1562100"/>
          <p14:tracePt t="258278" x="6492875" y="1581150"/>
          <p14:tracePt t="258286" x="6486525" y="1593850"/>
          <p14:tracePt t="258292" x="6480175" y="1600200"/>
          <p14:tracePt t="258747" x="6480175" y="1606550"/>
          <p14:tracePt t="258755" x="6480175" y="1612900"/>
          <p14:tracePt t="258767" x="6480175" y="1619250"/>
          <p14:tracePt t="258782" x="6480175" y="1625600"/>
          <p14:tracePt t="258787" x="6480175" y="1631950"/>
          <p14:tracePt t="258803" x="6480175" y="1638300"/>
          <p14:tracePt t="258811" x="6486525" y="1644650"/>
          <p14:tracePt t="258819" x="6492875" y="1651000"/>
          <p14:tracePt t="258835" x="6492875" y="1657350"/>
          <p14:tracePt t="258843" x="6499225" y="1663700"/>
          <p14:tracePt t="258852" x="6505575" y="1663700"/>
          <p14:tracePt t="258859" x="6505575" y="1670050"/>
          <p14:tracePt t="258868" x="6511925" y="1676400"/>
          <p14:tracePt t="258875" x="6518275" y="1682750"/>
          <p14:tracePt t="258891" x="6524625" y="1682750"/>
          <p14:tracePt t="258908" x="6530975" y="1682750"/>
          <p14:tracePt t="258919" x="6537325" y="1689100"/>
          <p14:tracePt t="258925" x="6537325" y="1695450"/>
          <p14:tracePt t="258935" x="6543675" y="1695450"/>
          <p14:tracePt t="258941" x="6550025" y="1695450"/>
          <p14:tracePt t="258951" x="6550025" y="1701800"/>
          <p14:tracePt t="258955" x="6556375" y="1708150"/>
          <p14:tracePt t="258967" x="6562725" y="1708150"/>
          <p14:tracePt t="258971" x="6569075" y="1714500"/>
          <p14:tracePt t="258999" x="6575425" y="1720850"/>
          <p14:tracePt t="259019" x="6581775" y="1720850"/>
          <p14:tracePt t="259043" x="6581775" y="1727200"/>
          <p14:tracePt t="259115" x="6588125" y="1727200"/>
          <p14:tracePt t="259171" x="6594475" y="1727200"/>
          <p14:tracePt t="259187" x="6600825" y="1733550"/>
          <p14:tracePt t="259214" x="6607175" y="1733550"/>
          <p14:tracePt t="259219" x="6613525" y="1739900"/>
          <p14:tracePt t="259243" x="6619875" y="1746250"/>
          <p14:tracePt t="259259" x="6626225" y="1746250"/>
          <p14:tracePt t="259268" x="6634163" y="1746250"/>
          <p14:tracePt t="259275" x="6646863" y="1746250"/>
          <p14:tracePt t="259285" x="6665913" y="1746250"/>
          <p14:tracePt t="259291" x="6678613" y="1746250"/>
          <p14:tracePt t="259301" x="6697663" y="1746250"/>
          <p14:tracePt t="259308" x="6716713" y="1746250"/>
          <p14:tracePt t="259318" x="6729413" y="1746250"/>
          <p14:tracePt t="259325" x="6748463" y="1746250"/>
          <p14:tracePt t="259335" x="6767513" y="1746250"/>
          <p14:tracePt t="259339" x="6780213" y="1746250"/>
          <p14:tracePt t="259350" x="6799263" y="1746250"/>
          <p14:tracePt t="259355" x="6811963" y="1746250"/>
          <p14:tracePt t="260035" x="6818313" y="1746250"/>
          <p14:tracePt t="262581" x="6824663" y="1746250"/>
          <p14:tracePt t="262691" x="6831013" y="1746250"/>
          <p14:tracePt t="262739" x="6837363" y="1746250"/>
          <p14:tracePt t="262765" x="6843713" y="1746250"/>
          <p14:tracePt t="262795" x="6850063" y="1746250"/>
          <p14:tracePt t="262803" x="6856413" y="1746250"/>
          <p14:tracePt t="262819" x="6862763" y="1746250"/>
          <p14:tracePt t="262835" x="6869113" y="1746250"/>
          <p14:tracePt t="262843" x="6875463" y="1746250"/>
          <p14:tracePt t="262851" x="6881813" y="1746250"/>
          <p14:tracePt t="262859" x="6894513" y="1739900"/>
          <p14:tracePt t="262867" x="6900863" y="1739900"/>
          <p14:tracePt t="262874" x="6907213" y="1739900"/>
          <p14:tracePt t="262883" x="6913563" y="1739900"/>
          <p14:tracePt t="262891" x="6919913" y="1739900"/>
          <p14:tracePt t="262908" x="6926263" y="1739900"/>
          <p14:tracePt t="262916" x="6938963" y="1739900"/>
          <p14:tracePt t="262925" x="6945313" y="1739900"/>
          <p14:tracePt t="262933" x="6958013" y="1739900"/>
          <p14:tracePt t="262941" x="6964363" y="1739900"/>
          <p14:tracePt t="262949" x="6977063" y="1739900"/>
          <p14:tracePt t="262957" x="6983413" y="1739900"/>
          <p14:tracePt t="262974" x="6989763" y="1733550"/>
          <p14:tracePt t="262979" x="6996113" y="1733550"/>
          <p14:tracePt t="263043" x="7002463" y="1733550"/>
          <p14:tracePt t="263051" x="7008813" y="1733550"/>
          <p14:tracePt t="263060" x="7015163" y="1733550"/>
          <p14:tracePt t="263075" x="7021513" y="1733550"/>
          <p14:tracePt t="263083" x="7027863" y="1733550"/>
          <p14:tracePt t="263091" x="7034213" y="1733550"/>
          <p14:tracePt t="263100" x="7040563" y="1733550"/>
          <p14:tracePt t="263107" x="7046913" y="1733550"/>
          <p14:tracePt t="263124" x="7053263" y="1733550"/>
          <p14:tracePt t="263132" x="7059613" y="1733550"/>
          <p14:tracePt t="263140" x="7065963" y="1733550"/>
          <p14:tracePt t="263859" x="7072313" y="1733550"/>
          <p14:tracePt t="263867" x="7085013" y="1733550"/>
          <p14:tracePt t="263877" x="7124700" y="1739900"/>
          <p14:tracePt t="263887" x="7188200" y="1778000"/>
          <p14:tracePt t="263892" x="7277100" y="1835150"/>
          <p14:tracePt t="263907" x="7570788" y="2027238"/>
          <p14:tracePt t="263918" x="7742238" y="2141538"/>
          <p14:tracePt t="263925" x="7939088" y="2268538"/>
          <p14:tracePt t="263935" x="8131175" y="2403475"/>
          <p14:tracePt t="263941" x="8308975" y="2524125"/>
          <p14:tracePt t="263950" x="8423275" y="2619375"/>
          <p14:tracePt t="263955" x="8507413" y="2689225"/>
          <p14:tracePt t="263965" x="8551863" y="2733675"/>
          <p14:tracePt t="263971" x="8583613" y="2759075"/>
          <p14:tracePt t="263981" x="8596313" y="2778125"/>
          <p14:tracePt t="263991" x="8602663" y="2792413"/>
          <p14:tracePt t="264001" x="8609013" y="2805113"/>
          <p14:tracePt t="264005" x="8609013" y="2811463"/>
          <p14:tracePt t="264016" x="8609013" y="2824163"/>
          <p14:tracePt t="264019" x="8609013" y="2843213"/>
          <p14:tracePt t="264030" x="8615363" y="2855913"/>
          <p14:tracePt t="264035" x="8621713" y="2874963"/>
          <p14:tracePt t="264043" x="8634413" y="2894013"/>
          <p14:tracePt t="264054" x="8647113" y="2913063"/>
          <p14:tracePt t="264066" x="8666163" y="2938463"/>
          <p14:tracePt t="264070" x="8691563" y="2976563"/>
          <p14:tracePt t="264077" x="8710613" y="3008313"/>
          <p14:tracePt t="264085" x="8723313" y="3046413"/>
          <p14:tracePt t="264094" x="8748713" y="3084513"/>
          <p14:tracePt t="264099" x="8761413" y="3109913"/>
          <p14:tracePt t="264106" x="8774113" y="3135313"/>
          <p14:tracePt t="264117" x="8780463" y="3160713"/>
          <p14:tracePt t="264126" x="8786813" y="3186113"/>
          <p14:tracePt t="264132" x="8799513" y="3205163"/>
          <p14:tracePt t="264141" x="8805863" y="3232150"/>
          <p14:tracePt t="264151" x="8812213" y="3244850"/>
          <p14:tracePt t="264155" x="8818563" y="3263900"/>
          <p14:tracePt t="264167" x="8824913" y="3289300"/>
          <p14:tracePt t="264171" x="8837613" y="3321050"/>
          <p14:tracePt t="264183" x="8843963" y="3365500"/>
          <p14:tracePt t="264187" x="8856663" y="3422650"/>
          <p14:tracePt t="264197" x="8875713" y="3498850"/>
          <p14:tracePt t="264203" x="8894763" y="3568700"/>
          <p14:tracePt t="264217" x="8907463" y="3632200"/>
          <p14:tracePt t="264221" x="8921750" y="3697288"/>
          <p14:tracePt t="264227" x="8921750" y="3754438"/>
          <p14:tracePt t="264238" x="8921750" y="3817938"/>
          <p14:tracePt t="264245" x="8921750" y="3856038"/>
          <p14:tracePt t="264251" x="8921750" y="3900488"/>
          <p14:tracePt t="264260" x="8921750" y="3944938"/>
          <p14:tracePt t="264269" x="8913813" y="3976688"/>
          <p14:tracePt t="264275" x="8901113" y="4002088"/>
          <p14:tracePt t="264285" x="8894763" y="4021138"/>
          <p14:tracePt t="264296" x="8882063" y="4040188"/>
          <p14:tracePt t="264300" x="8856663" y="4059238"/>
          <p14:tracePt t="264311" x="8818563" y="4073525"/>
          <p14:tracePt t="264317" x="8774113" y="4092575"/>
          <p14:tracePt t="264324" x="8716963" y="4098925"/>
          <p14:tracePt t="264334" x="8659813" y="4105275"/>
          <p14:tracePt t="264350" x="8545513" y="4117975"/>
          <p14:tracePt t="264357" x="8482013" y="4117975"/>
          <p14:tracePt t="264365" x="8416925" y="4117975"/>
          <p14:tracePt t="264371" x="8353425" y="4117975"/>
          <p14:tracePt t="264382" x="8296275" y="4117975"/>
          <p14:tracePt t="264389" x="8251825" y="4111625"/>
          <p14:tracePt t="264396" x="8207375" y="4105275"/>
          <p14:tracePt t="264406" x="8175625" y="4098925"/>
          <p14:tracePt t="264412" x="8143875" y="4092575"/>
          <p14:tracePt t="264420" x="8105775" y="4079875"/>
          <p14:tracePt t="264428" x="8080375" y="4073525"/>
          <p14:tracePt t="264435" x="8054975" y="4059238"/>
          <p14:tracePt t="264443" x="8035925" y="4046538"/>
          <p14:tracePt t="264452" x="8016875" y="4033838"/>
          <p14:tracePt t="264459" x="7996238" y="4021138"/>
          <p14:tracePt t="264468" x="7983538" y="4008438"/>
          <p14:tracePt t="264475" x="7964488" y="3995738"/>
          <p14:tracePt t="264484" x="7945438" y="3989388"/>
          <p14:tracePt t="264491" x="7926388" y="3970338"/>
          <p14:tracePt t="264499" x="7907338" y="3938588"/>
          <p14:tracePt t="264511" x="7888288" y="3919538"/>
          <p14:tracePt t="264516" x="7869238" y="3906838"/>
          <p14:tracePt t="264526" x="7862888" y="3894138"/>
          <p14:tracePt t="264533" x="7850188" y="3881438"/>
          <p14:tracePt t="264540" x="7850188" y="3868738"/>
          <p14:tracePt t="264566" x="7837488" y="3843338"/>
          <p14:tracePt t="264574" x="7837488" y="3836988"/>
          <p14:tracePt t="264583" x="7831138" y="3824288"/>
          <p14:tracePt t="264588" x="7824788" y="3811588"/>
          <p14:tracePt t="264605" x="7824788" y="3805238"/>
          <p14:tracePt t="264612" x="7824788" y="3792538"/>
          <p14:tracePt t="264627" x="7824788" y="3779838"/>
          <p14:tracePt t="264637" x="7818438" y="3767138"/>
          <p14:tracePt t="264644" x="7818438" y="3760788"/>
          <p14:tracePt t="264651" x="7818438" y="3748088"/>
          <p14:tracePt t="264659" x="7812088" y="3741738"/>
          <p14:tracePt t="264671" x="7805738" y="3729038"/>
          <p14:tracePt t="264683" x="7799388" y="3716338"/>
          <p14:tracePt t="264687" x="7799388" y="3709988"/>
          <p14:tracePt t="264693" x="7793038" y="3697288"/>
          <p14:tracePt t="264701" x="7786688" y="3684588"/>
          <p14:tracePt t="264707" x="7786688" y="3678238"/>
          <p14:tracePt t="264724" x="7780338" y="3665538"/>
          <p14:tracePt t="264735" x="7773988" y="3659188"/>
          <p14:tracePt t="264760" x="7767638" y="3659188"/>
          <p14:tracePt t="264863" x="7761288" y="3659188"/>
          <p14:tracePt t="264873" x="7748588" y="3659188"/>
          <p14:tracePt t="264887" x="7748588" y="3671888"/>
          <p14:tracePt t="264897" x="7742238" y="3678238"/>
          <p14:tracePt t="264900" x="7735888" y="3697288"/>
          <p14:tracePt t="264913" x="7735888" y="3716338"/>
          <p14:tracePt t="264915" x="7729538" y="3741738"/>
          <p14:tracePt t="264924" x="7729538" y="3760788"/>
          <p14:tracePt t="264932" x="7729538" y="3792538"/>
          <p14:tracePt t="264940" x="7729538" y="3830638"/>
          <p14:tracePt t="264951" x="7729538" y="3868738"/>
          <p14:tracePt t="264966" x="7729538" y="3957638"/>
          <p14:tracePt t="264972" x="7729538" y="3989388"/>
          <p14:tracePt t="264980" x="7729538" y="4021138"/>
          <p14:tracePt t="264987" x="7729538" y="4052888"/>
          <p14:tracePt t="265000" x="7729538" y="4079875"/>
          <p14:tracePt t="265005" x="7729538" y="4105275"/>
          <p14:tracePt t="265012" x="7729538" y="4124325"/>
          <p14:tracePt t="265021" x="7729538" y="4143375"/>
          <p14:tracePt t="265028" x="7742238" y="4175125"/>
          <p14:tracePt t="265035" x="7761288" y="4200525"/>
          <p14:tracePt t="265045" x="7780338" y="4232275"/>
          <p14:tracePt t="265052" x="7805738" y="4270375"/>
          <p14:tracePt t="265060" x="7837488" y="4314825"/>
          <p14:tracePt t="265069" x="7875588" y="4359275"/>
          <p14:tracePt t="265075" x="7920038" y="4410075"/>
          <p14:tracePt t="265085" x="7977188" y="4467225"/>
          <p14:tracePt t="265091" x="8042275" y="4519613"/>
          <p14:tracePt t="265101" x="8118475" y="4583113"/>
          <p14:tracePt t="265108" x="8201025" y="4646613"/>
          <p14:tracePt t="265117" x="8277225" y="4697413"/>
          <p14:tracePt t="265133" x="8416925" y="4792663"/>
          <p14:tracePt t="265141" x="8482013" y="4824413"/>
          <p14:tracePt t="265150" x="8532813" y="4849813"/>
          <p14:tracePt t="265156" x="8564563" y="4862513"/>
          <p14:tracePt t="265164" x="8589963" y="4868863"/>
          <p14:tracePt t="265175" x="8609013" y="4875213"/>
          <p14:tracePt t="265183" x="8615363" y="4875213"/>
          <p14:tracePt t="265188" x="8621713" y="4875213"/>
          <p14:tracePt t="265198" x="8628063" y="4875213"/>
          <p14:tracePt t="265203" x="8634413" y="4875213"/>
          <p14:tracePt t="265222" x="8647113" y="4862513"/>
          <p14:tracePt t="265231" x="8659813" y="4837113"/>
          <p14:tracePt t="265239" x="8672513" y="4786313"/>
          <p14:tracePt t="265248" x="8678863" y="4735513"/>
          <p14:tracePt t="265252" x="8691563" y="4672013"/>
          <p14:tracePt t="265263" x="8697913" y="4602163"/>
          <p14:tracePt t="265267" x="8697913" y="4551363"/>
          <p14:tracePt t="265275" x="8697913" y="4498975"/>
          <p14:tracePt t="265283" x="8697913" y="4441825"/>
          <p14:tracePt t="265291" x="8697913" y="4397375"/>
          <p14:tracePt t="265299" x="8697913" y="4365625"/>
          <p14:tracePt t="265316" x="8697913" y="4327525"/>
          <p14:tracePt t="265320" x="8697913" y="4289425"/>
          <p14:tracePt t="265325" x="8697913" y="4270375"/>
          <p14:tracePt t="265336" x="8691563" y="4232275"/>
          <p14:tracePt t="265340" x="8666163" y="4200525"/>
          <p14:tracePt t="265351" x="8647113" y="4149725"/>
          <p14:tracePt t="265355" x="8615363" y="4105275"/>
          <p14:tracePt t="265364" x="8570913" y="4052888"/>
          <p14:tracePt t="265373" x="8532813" y="3995738"/>
          <p14:tracePt t="265381" x="8482013" y="3944938"/>
          <p14:tracePt t="265389" x="8423275" y="3900488"/>
          <p14:tracePt t="265396" x="8366125" y="3862388"/>
          <p14:tracePt t="265404" x="8302625" y="3817938"/>
          <p14:tracePt t="265411" x="8245475" y="3779838"/>
          <p14:tracePt t="265419" x="8201025" y="3748088"/>
          <p14:tracePt t="265428" x="8162925" y="3716338"/>
          <p14:tracePt t="265435" x="8131175" y="3697288"/>
          <p14:tracePt t="265448" x="8124825" y="3690938"/>
          <p14:tracePt t="265456" x="8112125" y="3684588"/>
          <p14:tracePt t="265561" x="8105775" y="3684588"/>
          <p14:tracePt t="265572" x="8093075" y="3684588"/>
          <p14:tracePt t="265588" x="8080375" y="3684588"/>
          <p14:tracePt t="265595" x="8074025" y="3684588"/>
          <p14:tracePt t="265604" x="8061325" y="3690938"/>
          <p14:tracePt t="265614" x="8048625" y="3697288"/>
          <p14:tracePt t="265628" x="8035925" y="3709988"/>
          <p14:tracePt t="265638" x="8023225" y="3716338"/>
          <p14:tracePt t="265645" x="8016875" y="3722688"/>
          <p14:tracePt t="265651" x="8016875" y="3729038"/>
          <p14:tracePt t="265665" x="8010525" y="3735388"/>
          <p14:tracePt t="265677" x="8004175" y="3741738"/>
          <p14:tracePt t="265726" x="7996238" y="3748088"/>
          <p14:tracePt t="265750" x="7989888" y="3754438"/>
          <p14:tracePt t="265770" x="7983538" y="3754438"/>
          <p14:tracePt t="265779" x="7983538" y="3760788"/>
          <p14:tracePt t="265787" x="7983538" y="3767138"/>
          <p14:tracePt t="265806" x="7977188" y="3773488"/>
          <p14:tracePt t="265811" x="7970838" y="3773488"/>
          <p14:tracePt t="265821" x="7970838" y="3779838"/>
          <p14:tracePt t="265828" x="7964488" y="3786188"/>
          <p14:tracePt t="265841" x="7958138" y="3786188"/>
          <p14:tracePt t="265843" x="7958138" y="3792538"/>
          <p14:tracePt t="265855" x="7951788" y="3798888"/>
          <p14:tracePt t="265869" x="7945438" y="3805238"/>
          <p14:tracePt t="265878" x="7945438" y="3811588"/>
          <p14:tracePt t="265884" x="7939088" y="3817938"/>
          <p14:tracePt t="265903" x="7939088" y="3824288"/>
          <p14:tracePt t="265910" x="7932738" y="3830638"/>
          <p14:tracePt t="265915" x="7926388" y="3830638"/>
          <p14:tracePt t="265933" x="7926388" y="3843338"/>
          <p14:tracePt t="265944" x="7926388" y="3849688"/>
          <p14:tracePt t="265959" x="7913688" y="3856038"/>
          <p14:tracePt t="265963" x="7913688" y="3862388"/>
          <p14:tracePt t="265973" x="7907338" y="3868738"/>
          <p14:tracePt t="265987" x="7900988" y="3881438"/>
          <p14:tracePt t="265999" x="7900988" y="3887788"/>
          <p14:tracePt t="266029" x="7900988" y="3894138"/>
          <p14:tracePt t="266161" x="7900988" y="3900488"/>
          <p14:tracePt t="266171" x="7900988" y="3906838"/>
          <p14:tracePt t="266180" x="7900988" y="3913188"/>
          <p14:tracePt t="266187" x="7900988" y="3919538"/>
          <p14:tracePt t="266195" x="7894638" y="3925888"/>
          <p14:tracePt t="266206" x="7894638" y="3938588"/>
          <p14:tracePt t="266212" x="7881938" y="3944938"/>
          <p14:tracePt t="266220" x="7881938" y="3951288"/>
          <p14:tracePt t="266228" x="7881938" y="3963988"/>
          <p14:tracePt t="266235" x="7875588" y="3963988"/>
          <p14:tracePt t="266243" x="7875588" y="3976688"/>
          <p14:tracePt t="266251" x="7875588" y="3983038"/>
          <p14:tracePt t="266293" x="7875588" y="3989388"/>
          <p14:tracePt t="266311" x="7875588" y="3995738"/>
          <p14:tracePt t="266325" x="7875588" y="4002088"/>
          <p14:tracePt t="266334" x="7875588" y="4014788"/>
          <p14:tracePt t="266342" x="7875588" y="4027488"/>
          <p14:tracePt t="266349" x="7875588" y="4040188"/>
          <p14:tracePt t="266361" x="7888288" y="4059238"/>
          <p14:tracePt t="266363" x="7907338" y="4086225"/>
          <p14:tracePt t="266375" x="7920038" y="4105275"/>
          <p14:tracePt t="266379" x="7932738" y="4124325"/>
          <p14:tracePt t="266387" x="7945438" y="4143375"/>
          <p14:tracePt t="266397" x="7958138" y="4149725"/>
          <p14:tracePt t="266406" x="7977188" y="4162425"/>
          <p14:tracePt t="266416" x="7989888" y="4175125"/>
          <p14:tracePt t="266422" x="8016875" y="4187825"/>
          <p14:tracePt t="266432" x="8061325" y="4194175"/>
          <p14:tracePt t="266436" x="8131175" y="4206875"/>
          <p14:tracePt t="266448" x="8201025" y="4206875"/>
          <p14:tracePt t="266451" x="8289925" y="4206875"/>
          <p14:tracePt t="266459" x="8372475" y="4206875"/>
          <p14:tracePt t="266468" x="8448675" y="4200525"/>
          <p14:tracePt t="266475" x="8501063" y="4194175"/>
          <p14:tracePt t="266484" x="8545513" y="4181475"/>
          <p14:tracePt t="266491" x="8564563" y="4175125"/>
          <p14:tracePt t="266559" x="8577263" y="4175125"/>
          <p14:tracePt t="266595" x="8583613" y="4168775"/>
          <p14:tracePt t="266613" x="8589963" y="4162425"/>
          <p14:tracePt t="266630" x="8596313" y="4156075"/>
          <p14:tracePt t="266678" x="8602663" y="4156075"/>
          <p14:tracePt t="266739" x="8602663" y="4149725"/>
          <p14:tracePt t="267045" x="8596313" y="4149725"/>
          <p14:tracePt t="267053" x="8589963" y="4149725"/>
          <p14:tracePt t="267180" x="8583613" y="4143375"/>
          <p14:tracePt t="267203" x="8583613" y="4137025"/>
          <p14:tracePt t="267211" x="8583613" y="4130675"/>
          <p14:tracePt t="267219" x="8583613" y="4117975"/>
          <p14:tracePt t="267228" x="8596313" y="4111625"/>
          <p14:tracePt t="267236" x="8609013" y="4098925"/>
          <p14:tracePt t="267244" x="8628063" y="4086225"/>
          <p14:tracePt t="267253" x="8647113" y="4073525"/>
          <p14:tracePt t="267259" x="8666163" y="4059238"/>
          <p14:tracePt t="267268" x="8685213" y="4046538"/>
          <p14:tracePt t="267277" x="8697913" y="4033838"/>
          <p14:tracePt t="267284" x="8710613" y="4033838"/>
          <p14:tracePt t="267293" x="8716963" y="4027488"/>
          <p14:tracePt t="267517" x="8710613" y="4027488"/>
          <p14:tracePt t="267531" x="8697913" y="4027488"/>
          <p14:tracePt t="267541" x="8691563" y="4027488"/>
          <p14:tracePt t="267550" x="8672513" y="4027488"/>
          <p14:tracePt t="267557" x="8653463" y="4027488"/>
          <p14:tracePt t="267564" x="8640763" y="4027488"/>
          <p14:tracePt t="267581" x="8628063" y="4027488"/>
          <p14:tracePt t="267589" x="8621713" y="4027488"/>
          <p14:tracePt t="267613" x="8634413" y="4027488"/>
          <p14:tracePt t="267619" x="8678863" y="4033838"/>
          <p14:tracePt t="267628" x="8748713" y="4033838"/>
          <p14:tracePt t="267635" x="8831263" y="4046538"/>
          <p14:tracePt t="267643" x="8913813" y="4046538"/>
          <p14:tracePt t="267651" x="9004300" y="4046538"/>
          <p14:tracePt t="267659" x="9067800" y="4046538"/>
          <p14:tracePt t="267668" x="9118600" y="4046538"/>
          <p14:tracePt t="267801" x="9055100" y="4073525"/>
          <p14:tracePt t="267805" x="9010650" y="4086225"/>
          <p14:tracePt t="267812" x="8953500" y="4098925"/>
          <p14:tracePt t="267822" x="8907463" y="4111625"/>
          <p14:tracePt t="267827" x="8863013" y="4117975"/>
          <p14:tracePt t="267836" x="8831263" y="4117975"/>
          <p14:tracePt t="267844" x="8805863" y="4117975"/>
          <p14:tracePt t="267853" x="8780463" y="4117975"/>
          <p14:tracePt t="267860" x="8767763" y="4117975"/>
          <p14:tracePt t="267870" x="8755063" y="4117975"/>
          <p14:tracePt t="267875" x="8736013" y="4105275"/>
          <p14:tracePt t="267885" x="8716963" y="4092575"/>
          <p14:tracePt t="267893" x="8704263" y="4079875"/>
          <p14:tracePt t="267902" x="8685213" y="4065588"/>
          <p14:tracePt t="267908" x="8666163" y="4059238"/>
          <p14:tracePt t="267926" x="8628063" y="4040188"/>
          <p14:tracePt t="267933" x="8621713" y="4033838"/>
          <p14:tracePt t="267941" x="8609013" y="4027488"/>
          <p14:tracePt t="267951" x="8596313" y="4027488"/>
          <p14:tracePt t="267957" x="8589963" y="4021138"/>
          <p14:tracePt t="268755" x="8589963" y="4014788"/>
          <p14:tracePt t="268763" x="8589963" y="4008438"/>
          <p14:tracePt t="268771" x="8589963" y="4002088"/>
          <p14:tracePt t="268787" x="8589963" y="3995738"/>
          <p14:tracePt t="268796" x="8596313" y="3989388"/>
          <p14:tracePt t="268803" x="8602663" y="3989388"/>
          <p14:tracePt t="268812" x="8602663" y="3983038"/>
          <p14:tracePt t="268819" x="8609013" y="3983038"/>
          <p14:tracePt t="268827" x="8615363" y="3976688"/>
          <p14:tracePt t="268835" x="8615363" y="3970338"/>
          <p14:tracePt t="268843" x="8621713" y="3970338"/>
          <p14:tracePt t="268899" x="8628063" y="3970338"/>
          <p14:tracePt t="269387" x="8621713" y="3970338"/>
          <p14:tracePt t="269395" x="8615363" y="3970338"/>
          <p14:tracePt t="269403" x="8609013" y="3976688"/>
          <p14:tracePt t="269413" x="8602663" y="3983038"/>
          <p14:tracePt t="269419" x="8596313" y="3983038"/>
          <p14:tracePt t="269427" x="8583613" y="3989388"/>
          <p14:tracePt t="269435" x="8583613" y="3995738"/>
          <p14:tracePt t="269443" x="8577263" y="4002088"/>
          <p14:tracePt t="269459" x="8570913" y="4002088"/>
          <p14:tracePt t="269531" x="8564563" y="4008438"/>
          <p14:tracePt t="269549" x="8564563" y="4014788"/>
          <p14:tracePt t="269557" x="8558213" y="4014788"/>
          <p14:tracePt t="269566" x="8551863" y="4021138"/>
          <p14:tracePt t="269571" x="8551863" y="4027488"/>
          <p14:tracePt t="269581" x="8545513" y="4033838"/>
          <p14:tracePt t="269587" x="8532813" y="4040188"/>
          <p14:tracePt t="269598" x="8526463" y="4052888"/>
          <p14:tracePt t="269603" x="8520113" y="4073525"/>
          <p14:tracePt t="269614" x="8513763" y="4079875"/>
          <p14:tracePt t="269619" x="8501063" y="4098925"/>
          <p14:tracePt t="269628" x="8488363" y="4117975"/>
          <p14:tracePt t="269635" x="8475663" y="4143375"/>
          <p14:tracePt t="269643" x="8469313" y="4162425"/>
          <p14:tracePt t="269651" x="8462963" y="4181475"/>
          <p14:tracePt t="269659" x="8455025" y="4194175"/>
          <p14:tracePt t="269667" x="8448675" y="4213225"/>
          <p14:tracePt t="269675" x="8442325" y="4232275"/>
          <p14:tracePt t="269683" x="8442325" y="4244975"/>
          <p14:tracePt t="269691" x="8435975" y="4257675"/>
          <p14:tracePt t="269699" x="8429625" y="4270375"/>
          <p14:tracePt t="269707" x="8429625" y="4283075"/>
          <p14:tracePt t="269715" x="8423275" y="4283075"/>
          <p14:tracePt t="269723" x="8416925" y="4295775"/>
          <p14:tracePt t="269740" x="8410575" y="4308475"/>
          <p14:tracePt t="269748" x="8404225" y="4314825"/>
          <p14:tracePt t="269798" x="8397875" y="4314825"/>
          <p14:tracePt t="269867" x="8391525" y="4314825"/>
          <p14:tracePt t="269916" x="8385175" y="4314825"/>
          <p14:tracePt t="269939" x="8385175" y="4308475"/>
          <p14:tracePt t="269956" x="8385175" y="4302125"/>
          <p14:tracePt t="269965" x="8385175" y="4289425"/>
          <p14:tracePt t="269982" x="8385175" y="4283075"/>
          <p14:tracePt t="269987" x="8385175" y="4270375"/>
          <p14:tracePt t="269998" x="8385175" y="4264025"/>
          <p14:tracePt t="270003" x="8385175" y="4257675"/>
          <p14:tracePt t="270014" x="8385175" y="4251325"/>
          <p14:tracePt t="270019" x="8391525" y="4244975"/>
          <p14:tracePt t="270027" x="8404225" y="4232275"/>
          <p14:tracePt t="270035" x="8404225" y="4225925"/>
          <p14:tracePt t="270043" x="8410575" y="4219575"/>
          <p14:tracePt t="270051" x="8423275" y="4219575"/>
          <p14:tracePt t="270059" x="8429625" y="4206875"/>
          <p14:tracePt t="270067" x="8442325" y="4206875"/>
          <p14:tracePt t="270075" x="8448675" y="4200525"/>
          <p14:tracePt t="270091" x="8455025" y="4194175"/>
          <p14:tracePt t="270099" x="8462963" y="4194175"/>
          <p14:tracePt t="270316" x="8469313" y="4194175"/>
          <p14:tracePt t="270331" x="8475663" y="4194175"/>
          <p14:tracePt t="270340" x="8482013" y="4194175"/>
          <p14:tracePt t="270375" x="8488363" y="4194175"/>
          <p14:tracePt t="270387" x="8494713" y="4194175"/>
          <p14:tracePt t="270712" x="8494713" y="4200525"/>
          <p14:tracePt t="270726" x="8501063" y="4206875"/>
          <p14:tracePt t="270732" x="8507413" y="4206875"/>
          <p14:tracePt t="270741" x="8513763" y="4219575"/>
          <p14:tracePt t="270749" x="8526463" y="4232275"/>
          <p14:tracePt t="270756" x="8539163" y="4244975"/>
          <p14:tracePt t="270764" x="8551863" y="4264025"/>
          <p14:tracePt t="270773" x="8558213" y="4289425"/>
          <p14:tracePt t="270782" x="8570913" y="4327525"/>
          <p14:tracePt t="270787" x="8596313" y="4371975"/>
          <p14:tracePt t="270797" x="8621713" y="4441825"/>
          <p14:tracePt t="270803" x="8653463" y="4506913"/>
          <p14:tracePt t="270813" x="8678863" y="4576763"/>
          <p14:tracePt t="270819" x="8697913" y="4633913"/>
          <p14:tracePt t="270829" x="8710613" y="4678363"/>
          <p14:tracePt t="270835" x="8723313" y="4703763"/>
          <p14:tracePt t="270843" x="8729663" y="4729163"/>
          <p14:tracePt t="270851" x="8729663" y="4741863"/>
          <p14:tracePt t="270859" x="8729663" y="4760913"/>
          <p14:tracePt t="270867" x="8729663" y="4773613"/>
          <p14:tracePt t="270893" x="8729663" y="4779963"/>
          <p14:tracePt t="270929" x="8729663" y="4786313"/>
          <p14:tracePt t="270936" x="8729663" y="4792663"/>
          <p14:tracePt t="270947" x="8723313" y="4792663"/>
          <p14:tracePt t="270956" x="8710613" y="4799013"/>
          <p14:tracePt t="270965" x="8697913" y="4805363"/>
          <p14:tracePt t="270973" x="8685213" y="4811713"/>
          <p14:tracePt t="270981" x="8666163" y="4824413"/>
          <p14:tracePt t="270993" x="8640763" y="4830763"/>
          <p14:tracePt t="270995" x="8621713" y="4837113"/>
          <p14:tracePt t="271004" x="8609013" y="4837113"/>
          <p14:tracePt t="271011" x="8596313" y="4843463"/>
          <p14:tracePt t="271019" x="8583613" y="4849813"/>
          <p14:tracePt t="271027" x="8577263" y="4849813"/>
          <p14:tracePt t="271035" x="8577263" y="4856163"/>
          <p14:tracePt t="271043" x="8570913" y="4856163"/>
          <p14:tracePt t="271051" x="8564563" y="4856163"/>
          <p14:tracePt t="271071" x="8551863" y="4856163"/>
          <p14:tracePt t="271080" x="8539163" y="4856163"/>
          <p14:tracePt t="271085" x="8532813" y="4856163"/>
          <p14:tracePt t="271095" x="8520113" y="4856163"/>
          <p14:tracePt t="271099" x="8513763" y="4856163"/>
          <p14:tracePt t="271109" x="8501063" y="4856163"/>
          <p14:tracePt t="271118" x="8488363" y="4856163"/>
          <p14:tracePt t="271125" x="8482013" y="4856163"/>
          <p14:tracePt t="271135" x="8469313" y="4849813"/>
          <p14:tracePt t="271140" x="8448675" y="4843463"/>
          <p14:tracePt t="271149" x="8435975" y="4830763"/>
          <p14:tracePt t="271156" x="8416925" y="4811713"/>
          <p14:tracePt t="271164" x="8397875" y="4805363"/>
          <p14:tracePt t="271182" x="8359775" y="4773613"/>
          <p14:tracePt t="271189" x="8340725" y="4760913"/>
          <p14:tracePt t="271199" x="8328025" y="4748213"/>
          <p14:tracePt t="271203" x="8315325" y="4741863"/>
          <p14:tracePt t="271215" x="8302625" y="4735513"/>
          <p14:tracePt t="271219" x="8289925" y="4729163"/>
          <p14:tracePt t="271227" x="8289925" y="4722813"/>
          <p14:tracePt t="271237" x="8283575" y="4716463"/>
          <p14:tracePt t="271244" x="8277225" y="4716463"/>
          <p14:tracePt t="271260" x="8270875" y="4710113"/>
          <p14:tracePt t="271271" x="8258175" y="4703763"/>
          <p14:tracePt t="271288" x="8251825" y="4697413"/>
          <p14:tracePt t="271302" x="8239125" y="4691063"/>
          <p14:tracePt t="271307" x="8239125" y="4684713"/>
          <p14:tracePt t="271326" x="8232775" y="4672013"/>
          <p14:tracePt t="271332" x="8220075" y="4665663"/>
          <p14:tracePt t="271340" x="8207375" y="4652963"/>
          <p14:tracePt t="271350" x="8194675" y="4633913"/>
          <p14:tracePt t="271360" x="8188325" y="4621213"/>
          <p14:tracePt t="271363" x="8181975" y="4608513"/>
          <p14:tracePt t="271382" x="8169275" y="4589463"/>
          <p14:tracePt t="271393" x="8162925" y="4583113"/>
          <p14:tracePt t="271516" x="8162925" y="4576763"/>
          <p14:tracePt t="271523" x="8162925" y="4570413"/>
          <p14:tracePt t="271575" x="8162925" y="4557713"/>
          <p14:tracePt t="271597" x="8169275" y="4551363"/>
          <p14:tracePt t="271662" x="8169275" y="4545013"/>
          <p14:tracePt t="271670" x="8169275" y="4538663"/>
          <p14:tracePt t="271675" x="8169275" y="4532313"/>
          <p14:tracePt t="271691" x="8169275" y="4519613"/>
          <p14:tracePt t="271711" x="8169275" y="4506913"/>
          <p14:tracePt t="271721" x="8169275" y="4498975"/>
          <p14:tracePt t="271803" x="8169275" y="4492625"/>
          <p14:tracePt t="271821" x="8169275" y="4486275"/>
          <p14:tracePt t="271828" x="8169275" y="4479925"/>
          <p14:tracePt t="271872" x="8169275" y="4473575"/>
          <p14:tracePt t="271878" x="8169275" y="4467225"/>
          <p14:tracePt t="271897" x="8181975" y="4467225"/>
          <p14:tracePt t="271900" x="8207375" y="4467225"/>
          <p14:tracePt t="271911" x="8239125" y="4467225"/>
          <p14:tracePt t="271916" x="8283575" y="4467225"/>
          <p14:tracePt t="271927" x="8328025" y="4479925"/>
          <p14:tracePt t="271932" x="8372475" y="4486275"/>
          <p14:tracePt t="271941" x="8404225" y="4492625"/>
          <p14:tracePt t="271950" x="8423275" y="4498975"/>
          <p14:tracePt t="271957" x="8435975" y="4506913"/>
          <p14:tracePt t="271973" x="8442325" y="4513263"/>
          <p14:tracePt t="271981" x="8448675" y="4519613"/>
          <p14:tracePt t="271989" x="8448675" y="4525963"/>
          <p14:tracePt t="271998" x="8455025" y="4525963"/>
          <p14:tracePt t="272003" x="8462963" y="4525963"/>
          <p14:tracePt t="272517" x="8469313" y="4525963"/>
          <p14:tracePt t="272539" x="8475663" y="4525963"/>
          <p14:tracePt t="272547" x="8482013" y="4525963"/>
          <p14:tracePt t="272556" x="8488363" y="4525963"/>
          <p14:tracePt t="272564" x="8501063" y="4525963"/>
          <p14:tracePt t="272573" x="8507413" y="4525963"/>
          <p14:tracePt t="272581" x="8520113" y="4532313"/>
          <p14:tracePt t="272587" x="8539163" y="4538663"/>
          <p14:tracePt t="272598" x="8558213" y="4545013"/>
          <p14:tracePt t="272603" x="8570913" y="4557713"/>
          <p14:tracePt t="272613" x="8589963" y="4570413"/>
          <p14:tracePt t="272619" x="8602663" y="4583113"/>
          <p14:tracePt t="272627" x="8615363" y="4595813"/>
          <p14:tracePt t="272635" x="8628063" y="4608513"/>
          <p14:tracePt t="272643" x="8628063" y="4621213"/>
          <p14:tracePt t="272651" x="8634413" y="4627563"/>
          <p14:tracePt t="272659" x="8640763" y="4640263"/>
          <p14:tracePt t="272667" x="8647113" y="4652963"/>
          <p14:tracePt t="272675" x="8653463" y="4665663"/>
          <p14:tracePt t="272683" x="8653463" y="4672013"/>
          <p14:tracePt t="272691" x="8653463" y="4684713"/>
          <p14:tracePt t="272707" x="8653463" y="4691063"/>
          <p14:tracePt t="272716" x="8653463" y="4703763"/>
          <p14:tracePt t="272732" x="8653463" y="4716463"/>
          <p14:tracePt t="272740" x="8653463" y="4729163"/>
          <p14:tracePt t="272748" x="8647113" y="4741863"/>
          <p14:tracePt t="272756" x="8640763" y="4754563"/>
          <p14:tracePt t="272764" x="8628063" y="4773613"/>
          <p14:tracePt t="272773" x="8621713" y="4786313"/>
          <p14:tracePt t="272787" x="8615363" y="4792663"/>
          <p14:tracePt t="272797" x="8609013" y="4799013"/>
          <p14:tracePt t="272814" x="8602663" y="4805363"/>
          <p14:tracePt t="272819" x="8596313" y="4805363"/>
          <p14:tracePt t="272830" x="8589963" y="4811713"/>
          <p14:tracePt t="272835" x="8577263" y="4818063"/>
          <p14:tracePt t="272846" x="8564563" y="4824413"/>
          <p14:tracePt t="272851" x="8551863" y="4824413"/>
          <p14:tracePt t="272859" x="8545513" y="4830763"/>
          <p14:tracePt t="272867" x="8532813" y="4837113"/>
          <p14:tracePt t="272875" x="8520113" y="4843463"/>
          <p14:tracePt t="272883" x="8507413" y="4843463"/>
          <p14:tracePt t="272891" x="8488363" y="4849813"/>
          <p14:tracePt t="272899" x="8469313" y="4856163"/>
          <p14:tracePt t="272907" x="8455025" y="4856163"/>
          <p14:tracePt t="272915" x="8435975" y="4856163"/>
          <p14:tracePt t="272922" x="8416925" y="4862513"/>
          <p14:tracePt t="272931" x="8404225" y="4862513"/>
          <p14:tracePt t="272939" x="8391525" y="4862513"/>
          <p14:tracePt t="272947" x="8378825" y="4862513"/>
          <p14:tracePt t="272965" x="8372475" y="4862513"/>
          <p14:tracePt t="273012" x="8366125" y="4862513"/>
          <p14:tracePt t="273076" x="8359775" y="4862513"/>
          <p14:tracePt t="273127" x="8359775" y="4868863"/>
          <p14:tracePt t="273146" x="8353425" y="4868863"/>
          <p14:tracePt t="273151" x="8347075" y="4868863"/>
          <p14:tracePt t="273167" x="8334375" y="4868863"/>
          <p14:tracePt t="273174" x="8321675" y="4868863"/>
          <p14:tracePt t="273181" x="8315325" y="4868863"/>
          <p14:tracePt t="273188" x="8302625" y="4868863"/>
          <p14:tracePt t="273204" x="8296275" y="4868863"/>
          <p14:tracePt t="273213" x="8289925" y="4868863"/>
          <p14:tracePt t="273229" x="8283575" y="4868863"/>
          <p14:tracePt t="273317" x="8289925" y="4875213"/>
          <p14:tracePt t="273327" x="8321675" y="4881563"/>
          <p14:tracePt t="273338" x="8378825" y="4887913"/>
          <p14:tracePt t="273349" x="8526463" y="4913313"/>
          <p14:tracePt t="273356" x="8583613" y="4919663"/>
          <p14:tracePt t="273369" x="8640763" y="4933950"/>
          <p14:tracePt t="273374" x="8672513" y="4940300"/>
          <p14:tracePt t="273381" x="8691563" y="4946650"/>
          <p14:tracePt t="273639" x="8697913" y="4946650"/>
          <p14:tracePt t="273649" x="8704263" y="4946650"/>
          <p14:tracePt t="273655" x="8710613" y="4946650"/>
          <p14:tracePt t="273669" x="8716963" y="4940300"/>
          <p14:tracePt t="273676" x="8716963" y="4933950"/>
          <p14:tracePt t="273691" x="8716963" y="4926013"/>
          <p14:tracePt t="273700" x="8723313" y="4919663"/>
          <p14:tracePt t="273707" x="8729663" y="4913313"/>
          <p14:tracePt t="273716" x="8729663" y="4906963"/>
          <p14:tracePt t="273723" x="8729663" y="4900613"/>
          <p14:tracePt t="273731" x="8736013" y="4894263"/>
          <p14:tracePt t="273739" x="8742363" y="4887913"/>
          <p14:tracePt t="273747" x="8742363" y="4881563"/>
          <p14:tracePt t="273756" x="8748713" y="4881563"/>
          <p14:tracePt t="273772" x="8748713" y="4875213"/>
          <p14:tracePt t="273780" x="8748713" y="4868863"/>
          <p14:tracePt t="273797" x="8748713" y="4862513"/>
          <p14:tracePt t="273803" x="8748713" y="4856163"/>
          <p14:tracePt t="273813" x="8748713" y="4849813"/>
          <p14:tracePt t="273819" x="8755063" y="4843463"/>
          <p14:tracePt t="273835" x="8755063" y="4837113"/>
          <p14:tracePt t="273862" x="8755063" y="4830763"/>
          <p14:tracePt t="273931" x="8755063" y="4824413"/>
          <p14:tracePt t="273947" x="8755063" y="4818063"/>
          <p14:tracePt t="273971" x="8755063" y="4811713"/>
          <p14:tracePt t="274011" x="8755063" y="4805363"/>
          <p14:tracePt t="274083" x="8755063" y="4799013"/>
          <p14:tracePt t="274131" x="8755063" y="4786313"/>
          <p14:tracePt t="274171" x="8755063" y="4779963"/>
          <p14:tracePt t="274179" x="8755063" y="4773613"/>
          <p14:tracePt t="274197" x="8755063" y="4767263"/>
          <p14:tracePt t="274219" x="8755063" y="4760913"/>
          <p14:tracePt t="274231" x="8755063" y="4754563"/>
          <p14:tracePt t="274275" x="8755063" y="4748213"/>
          <p14:tracePt t="274427" x="8755063" y="4741863"/>
          <p14:tracePt t="274460" x="8755063" y="4735513"/>
          <p14:tracePt t="274500" x="8755063" y="4729163"/>
          <p14:tracePt t="274515" x="8755063" y="4722813"/>
          <p14:tracePt t="274539" x="8755063" y="4716463"/>
          <p14:tracePt t="274547" x="8755063" y="4710113"/>
          <p14:tracePt t="274556" x="8755063" y="4703763"/>
          <p14:tracePt t="274572" x="8755063" y="4697413"/>
          <p14:tracePt t="274580" x="8755063" y="4684713"/>
          <p14:tracePt t="274596" x="8748713" y="4672013"/>
          <p14:tracePt t="274603" x="8742363" y="4665663"/>
          <p14:tracePt t="274619" x="8742363" y="4659313"/>
          <p14:tracePt t="274629" x="8736013" y="4652963"/>
          <p14:tracePt t="274646" x="8736013" y="4646613"/>
          <p14:tracePt t="275152" x="8736013" y="4640263"/>
          <p14:tracePt t="275289" x="8736013" y="4633913"/>
          <p14:tracePt t="275296" x="8729663" y="4627563"/>
          <p14:tracePt t="275302" x="8716963" y="4627563"/>
          <p14:tracePt t="275308" x="8704263" y="4621213"/>
          <p14:tracePt t="275318" x="8685213" y="4621213"/>
          <p14:tracePt t="275323" x="8659813" y="4614863"/>
          <p14:tracePt t="275333" x="8634413" y="4608513"/>
          <p14:tracePt t="275339" x="8609013" y="4595813"/>
          <p14:tracePt t="275349" x="8577263" y="4583113"/>
          <p14:tracePt t="275356" x="8526463" y="4570413"/>
          <p14:tracePt t="275366" x="8494713" y="4551363"/>
          <p14:tracePt t="275372" x="8448675" y="4538663"/>
          <p14:tracePt t="275382" x="8397875" y="4513263"/>
          <p14:tracePt t="275387" x="8353425" y="4486275"/>
          <p14:tracePt t="275399" x="8302625" y="4467225"/>
          <p14:tracePt t="275403" x="8239125" y="4441825"/>
          <p14:tracePt t="275415" x="8181975" y="4410075"/>
          <p14:tracePt t="275419" x="8124825" y="4378325"/>
          <p14:tracePt t="275429" x="8067675" y="4340225"/>
          <p14:tracePt t="275435" x="8010525" y="4308475"/>
          <p14:tracePt t="275443" x="7951788" y="4276725"/>
          <p14:tracePt t="275451" x="7894638" y="4244975"/>
          <p14:tracePt t="275459" x="7831138" y="4200525"/>
          <p14:tracePt t="275467" x="7773988" y="4162425"/>
          <p14:tracePt t="275475" x="7704138" y="4117975"/>
          <p14:tracePt t="275483" x="7640638" y="4065588"/>
          <p14:tracePt t="275491" x="7558088" y="4002088"/>
          <p14:tracePt t="275500" x="7454900" y="3938588"/>
          <p14:tracePt t="275507" x="7340600" y="3856038"/>
          <p14:tracePt t="275517" x="7194550" y="3779838"/>
          <p14:tracePt t="275523" x="7046913" y="3697288"/>
          <p14:tracePt t="275532" x="6888163" y="3613150"/>
          <p14:tracePt t="275539" x="6704013" y="3530600"/>
          <p14:tracePt t="275549" x="6556375" y="3467100"/>
          <p14:tracePt t="275556" x="6416675" y="3397250"/>
          <p14:tracePt t="275566" x="6276975" y="3333750"/>
          <p14:tracePt t="275573" x="6154738" y="3270250"/>
          <p14:tracePt t="275583" x="6034088" y="3225800"/>
          <p14:tracePt t="275587" x="5932488" y="3167063"/>
          <p14:tracePt t="275599" x="5811838" y="3103563"/>
          <p14:tracePt t="275603" x="5664200" y="3027363"/>
          <p14:tracePt t="275614" x="5518150" y="2938463"/>
          <p14:tracePt t="275619" x="5321300" y="2805113"/>
          <p14:tracePt t="275630" x="5084763" y="2670175"/>
          <p14:tracePt t="275635" x="4830763" y="2511425"/>
          <p14:tracePt t="275644" x="4556125" y="2351088"/>
          <p14:tracePt t="275651" x="4300538" y="2211388"/>
          <p14:tracePt t="275659" x="4027488" y="2065338"/>
          <p14:tracePt t="275667" x="3778250" y="1944688"/>
          <p14:tracePt t="275675" x="3530600" y="1828800"/>
          <p14:tracePt t="275683" x="3325813" y="1739900"/>
          <p14:tracePt t="275691" x="3141663" y="1657350"/>
          <p14:tracePt t="275699" x="2995613" y="1587500"/>
          <p14:tracePt t="275707" x="2854325" y="1511300"/>
          <p14:tracePt t="275716" x="2752725" y="1465263"/>
          <p14:tracePt t="275722" x="2676525" y="1433513"/>
          <p14:tracePt t="275731" x="2600325" y="1395413"/>
          <p14:tracePt t="275739" x="2543175" y="1363663"/>
          <p14:tracePt t="275749" x="2490788" y="1338263"/>
          <p14:tracePt t="275755" x="2446338" y="1319213"/>
          <p14:tracePt t="275764" x="2408238" y="1300163"/>
          <p14:tracePt t="275772" x="2382838" y="1287463"/>
          <p14:tracePt t="275782" x="2370138" y="1287463"/>
          <p14:tracePt t="275787" x="2363788" y="1287463"/>
          <p14:tracePt t="275798" x="2351088" y="1281113"/>
          <p14:tracePt t="275803" x="2344738" y="1274763"/>
          <p14:tracePt t="275815" x="2344738" y="1268413"/>
          <p14:tracePt t="275819" x="2338388" y="1268413"/>
          <p14:tracePt t="275830" x="2325688" y="1255713"/>
          <p14:tracePt t="275835" x="2312988" y="1243013"/>
          <p14:tracePt t="275846" x="2293938" y="1230313"/>
          <p14:tracePt t="275851" x="2268538" y="1211263"/>
          <p14:tracePt t="275861" x="2243138" y="1198563"/>
          <p14:tracePt t="275867" x="2211388" y="1185863"/>
          <p14:tracePt t="275875" x="2179638" y="1166813"/>
          <p14:tracePt t="275884" x="2147888" y="1147763"/>
          <p14:tracePt t="275893" x="2122488" y="1135063"/>
          <p14:tracePt t="275901" x="2097088" y="1122363"/>
          <p14:tracePt t="275910" x="2071688" y="1109663"/>
          <p14:tracePt t="275918" x="2044700" y="1096963"/>
          <p14:tracePt t="275923" x="2019300" y="1084263"/>
          <p14:tracePt t="275934" x="1993900" y="1069975"/>
          <p14:tracePt t="275947" x="1974850" y="1057275"/>
          <p14:tracePt t="275951" x="1955800" y="1057275"/>
          <p14:tracePt t="275957" x="1936750" y="1044575"/>
          <p14:tracePt t="275964" x="1924050" y="1038225"/>
          <p14:tracePt t="275972" x="1911350" y="1038225"/>
          <p14:tracePt t="275980" x="1905000" y="1038225"/>
          <p14:tracePt t="275997" x="1885950" y="1038225"/>
          <p14:tracePt t="276596" x="1885950" y="1025525"/>
          <p14:tracePt t="276622" x="1892300" y="1025525"/>
          <p14:tracePt t="276637" x="1898650" y="1019175"/>
          <p14:tracePt t="276644" x="1911350" y="1012825"/>
          <p14:tracePt t="276654" x="1911350" y="1006475"/>
          <p14:tracePt t="276664" x="1924050" y="1006475"/>
          <p14:tracePt t="276668" x="1930400" y="1000125"/>
          <p14:tracePt t="276677" x="1930400" y="993775"/>
          <p14:tracePt t="276686" x="1943100" y="993775"/>
          <p14:tracePt t="276690" x="1949450" y="987425"/>
          <p14:tracePt t="276707" x="1955800" y="987425"/>
          <p14:tracePt t="276715" x="1962150" y="987425"/>
          <p14:tracePt t="276723" x="1962150" y="981075"/>
          <p14:tracePt t="276731" x="1968500" y="981075"/>
          <p14:tracePt t="276748" x="1974850" y="981075"/>
          <p14:tracePt t="276757" x="1981200" y="974725"/>
          <p14:tracePt t="276766" x="1987550" y="974725"/>
          <p14:tracePt t="276773" x="1993900" y="974725"/>
          <p14:tracePt t="276789" x="2000250" y="974725"/>
          <p14:tracePt t="276797" x="2006600" y="974725"/>
          <p14:tracePt t="276803" x="2006600" y="968375"/>
          <p14:tracePt t="276835" x="2012950" y="968375"/>
          <p14:tracePt t="276883" x="2019300" y="968375"/>
          <p14:tracePt t="276918" x="2025650" y="968375"/>
          <p14:tracePt t="276943" x="2032000" y="968375"/>
          <p14:tracePt t="276949" x="2038350" y="968375"/>
          <p14:tracePt t="276964" x="2044700" y="968375"/>
          <p14:tracePt t="276973" x="2051050" y="968375"/>
          <p14:tracePt t="276982" x="2058988" y="968375"/>
          <p14:tracePt t="276998" x="2065338" y="968375"/>
          <p14:tracePt t="277059" x="2071688" y="968375"/>
          <p14:tracePt t="277099" x="2078038" y="968375"/>
          <p14:tracePt t="277112" x="2084388" y="962025"/>
          <p14:tracePt t="277126" x="2090738" y="962025"/>
          <p14:tracePt t="277162" x="2097088" y="962025"/>
          <p14:tracePt t="277176" x="2103438" y="962025"/>
          <p14:tracePt t="277200" x="2109788" y="962025"/>
          <p14:tracePt t="277222" x="2116138" y="962025"/>
          <p14:tracePt t="277366" x="2122488" y="962025"/>
          <p14:tracePt t="277436" x="2128838" y="962025"/>
          <p14:tracePt t="277448" x="2135188" y="962025"/>
          <p14:tracePt t="277464" x="2141538" y="962025"/>
          <p14:tracePt t="277468" x="2147888" y="962025"/>
          <p14:tracePt t="277476" x="2154238" y="962025"/>
          <p14:tracePt t="277495" x="2166938" y="962025"/>
          <p14:tracePt t="277514" x="2173288" y="962025"/>
          <p14:tracePt t="277515" x="2185988" y="962025"/>
          <p14:tracePt t="277537" x="2192338" y="962025"/>
          <p14:tracePt t="277542" x="2198688" y="962025"/>
          <p14:tracePt t="277548" x="2205038" y="962025"/>
          <p14:tracePt t="277556" x="2211388" y="962025"/>
          <p14:tracePt t="277564" x="2224088" y="962025"/>
          <p14:tracePt t="277575" x="2230438" y="968375"/>
          <p14:tracePt t="277583" x="2236788" y="968375"/>
          <p14:tracePt t="277595" x="2255838" y="968375"/>
          <p14:tracePt t="277606" x="2268538" y="968375"/>
          <p14:tracePt t="277616" x="2281238" y="974725"/>
          <p14:tracePt t="277620" x="2306638" y="981075"/>
          <p14:tracePt t="277629" x="2344738" y="987425"/>
          <p14:tracePt t="277638" x="2389188" y="1000125"/>
          <p14:tracePt t="277645" x="2446338" y="1012825"/>
          <p14:tracePt t="277654" x="2509838" y="1031875"/>
          <p14:tracePt t="277660" x="2593975" y="1044575"/>
          <p14:tracePt t="277668" x="2695575" y="1077913"/>
          <p14:tracePt t="277676" x="2803525" y="1103313"/>
          <p14:tracePt t="277683" x="2898775" y="1128713"/>
          <p14:tracePt t="277692" x="2995613" y="1154113"/>
          <p14:tracePt t="277701" x="3090863" y="1173163"/>
          <p14:tracePt t="277707" x="3179763" y="1192213"/>
          <p14:tracePt t="277717" x="3255963" y="1204913"/>
          <p14:tracePt t="277727" x="3319463" y="1223963"/>
          <p14:tracePt t="277732" x="3376613" y="1249363"/>
          <p14:tracePt t="277742" x="3435350" y="1262063"/>
          <p14:tracePt t="277749" x="3467100" y="1274763"/>
          <p14:tracePt t="277756" x="3505200" y="1293813"/>
          <p14:tracePt t="277766" x="3530600" y="1306513"/>
          <p14:tracePt t="277779" x="3549650" y="1312863"/>
          <p14:tracePt t="277782" x="3562350" y="1319213"/>
          <p14:tracePt t="277789" x="3568700" y="1319213"/>
          <p14:tracePt t="277795" x="3575050" y="1325563"/>
          <p14:tracePt t="277905" x="3581400" y="1325563"/>
          <p14:tracePt t="277929" x="3587750" y="1325563"/>
          <p14:tracePt t="277934" x="3587750" y="1331913"/>
          <p14:tracePt t="277950" x="3594100" y="1331913"/>
          <p14:tracePt t="277956" x="3600450" y="1331913"/>
          <p14:tracePt t="277976" x="3606800" y="1331913"/>
          <p14:tracePt t="277983" x="3613150" y="1331913"/>
          <p14:tracePt t="277992" x="3619500" y="1338263"/>
          <p14:tracePt t="277995" x="3625850" y="1338263"/>
          <p14:tracePt t="278008" x="3638550" y="1338263"/>
          <p14:tracePt t="278015" x="3644900" y="1338263"/>
          <p14:tracePt t="278021" x="3657600" y="1338263"/>
          <p14:tracePt t="278028" x="3663950" y="1338263"/>
          <p14:tracePt t="278035" x="3683000" y="1338263"/>
          <p14:tracePt t="278045" x="3702050" y="1338263"/>
          <p14:tracePt t="278052" x="3714750" y="1338263"/>
          <p14:tracePt t="278060" x="3733800" y="1344613"/>
          <p14:tracePt t="278070" x="3752850" y="1344613"/>
          <p14:tracePt t="278075" x="3771900" y="1350963"/>
          <p14:tracePt t="278083" x="3784600" y="1357313"/>
          <p14:tracePt t="278091" x="3803650" y="1357313"/>
          <p14:tracePt t="278104" x="3822700" y="1363663"/>
          <p14:tracePt t="278113" x="3848100" y="1370013"/>
          <p14:tracePt t="278118" x="3867150" y="1376363"/>
          <p14:tracePt t="278125" x="3894138" y="1382713"/>
          <p14:tracePt t="278132" x="3932238" y="1389063"/>
          <p14:tracePt t="278139" x="3976688" y="1389063"/>
          <p14:tracePt t="278150" x="4021138" y="1395413"/>
          <p14:tracePt t="278163" x="4052888" y="1401763"/>
          <p14:tracePt t="278167" x="4097338" y="1401763"/>
          <p14:tracePt t="278172" x="4141788" y="1401763"/>
          <p14:tracePt t="278181" x="4173538" y="1401763"/>
          <p14:tracePt t="278189" x="4192588" y="1401763"/>
          <p14:tracePt t="278196" x="4217988" y="1401763"/>
          <p14:tracePt t="278207" x="4237038" y="1401763"/>
          <p14:tracePt t="278216" x="4243388" y="1401763"/>
          <p14:tracePt t="278223" x="4256088" y="1401763"/>
          <p14:tracePt t="278234" x="4268788" y="1401763"/>
          <p14:tracePt t="278245" x="4281488" y="1401763"/>
          <p14:tracePt t="278251" x="4287838" y="1401763"/>
          <p14:tracePt t="278262" x="4300538" y="1401763"/>
          <p14:tracePt t="278269" x="4319588" y="1401763"/>
          <p14:tracePt t="278280" x="4338638" y="1401763"/>
          <p14:tracePt t="278283" x="4359275" y="1401763"/>
          <p14:tracePt t="278296" x="4384675" y="1395413"/>
          <p14:tracePt t="278299" x="4403725" y="1389063"/>
          <p14:tracePt t="278308" x="4422775" y="1389063"/>
          <p14:tracePt t="278318" x="4429125" y="1389063"/>
          <p14:tracePt t="278325" x="4441825" y="1389063"/>
          <p14:tracePt t="279703" x="4454525" y="1389063"/>
          <p14:tracePt t="279708" x="4460875" y="1382713"/>
          <p14:tracePt t="279716" x="4460875" y="1376363"/>
          <p14:tracePt t="279724" x="4467225" y="1376363"/>
          <p14:tracePt t="279732" x="4473575" y="1370013"/>
          <p14:tracePt t="279739" x="4479925" y="1363663"/>
          <p14:tracePt t="279748" x="4479925" y="1357313"/>
          <p14:tracePt t="279756" x="4486275" y="1357313"/>
          <p14:tracePt t="279773" x="4492625" y="1350963"/>
          <p14:tracePt t="280012" x="4498975" y="1344613"/>
          <p14:tracePt t="280021" x="4505325" y="1344613"/>
          <p14:tracePt t="280029" x="4511675" y="1344613"/>
          <p14:tracePt t="280044" x="4524375" y="1344613"/>
          <p14:tracePt t="280061" x="4537075" y="1344613"/>
          <p14:tracePt t="280067" x="4543425" y="1344613"/>
          <p14:tracePt t="280083" x="4549775" y="1344613"/>
          <p14:tracePt t="280092" x="4556125" y="1344613"/>
          <p14:tracePt t="280099" x="4562475" y="1344613"/>
          <p14:tracePt t="280124" x="4568825" y="1344613"/>
          <p14:tracePt t="280131" x="4575175" y="1344613"/>
          <p14:tracePt t="280147" x="4581525" y="1344613"/>
          <p14:tracePt t="280155" x="4587875" y="1344613"/>
          <p14:tracePt t="280180" x="4587875" y="1338263"/>
          <p14:tracePt t="280196" x="4594225" y="1338263"/>
          <p14:tracePt t="280204" x="4600575" y="1331913"/>
          <p14:tracePt t="280219" x="4606925" y="1331913"/>
          <p14:tracePt t="280334" x="4613275" y="1325563"/>
          <p14:tracePt t="280756" x="4619625" y="1325563"/>
          <p14:tracePt t="280821" x="4619625" y="1331913"/>
          <p14:tracePt t="280828" x="4619625" y="1338263"/>
          <p14:tracePt t="280860" x="4619625" y="1344613"/>
          <p14:tracePt t="280870" x="4619625" y="1350963"/>
          <p14:tracePt t="280939" x="4619625" y="1357313"/>
          <p14:tracePt t="280971" x="4619625" y="1363663"/>
          <p14:tracePt t="281479" x="4619625" y="1370013"/>
          <p14:tracePt t="281492" x="4619625" y="1376363"/>
          <p14:tracePt t="282575" x="4625975" y="1376363"/>
          <p14:tracePt t="282599" x="4632325" y="1376363"/>
          <p14:tracePt t="282644" x="4638675" y="1376363"/>
          <p14:tracePt t="282667" x="4638675" y="1370013"/>
          <p14:tracePt t="282699" x="4645025" y="1363663"/>
          <p14:tracePt t="282747" x="4651375" y="1357313"/>
          <p14:tracePt t="282995" x="4651375" y="1350963"/>
          <p14:tracePt t="283016" x="4657725" y="1344613"/>
          <p14:tracePt t="283049" x="4664075" y="1344613"/>
          <p14:tracePt t="283056" x="4664075" y="1338263"/>
          <p14:tracePt t="283070" x="4664075" y="1331913"/>
          <p14:tracePt t="283075" x="4670425" y="1331913"/>
          <p14:tracePt t="283100" x="4670425" y="1325563"/>
          <p14:tracePt t="283116" x="4676775" y="1312863"/>
          <p14:tracePt t="283278" x="4683125" y="1300163"/>
          <p14:tracePt t="283296" x="4689475" y="1300163"/>
          <p14:tracePt t="283302" x="4689475" y="1293813"/>
          <p14:tracePt t="283317" x="4695825" y="1293813"/>
          <p14:tracePt t="283325" x="4708525" y="1287463"/>
          <p14:tracePt t="283463" x="4714875" y="1287463"/>
          <p14:tracePt t="283472" x="4721225" y="1281113"/>
          <p14:tracePt t="283483" x="4727575" y="1274763"/>
          <p14:tracePt t="283489" x="4740275" y="1274763"/>
          <p14:tracePt t="283494" x="4759325" y="1262063"/>
          <p14:tracePt t="283502" x="4778375" y="1249363"/>
          <p14:tracePt t="283507" x="4791075" y="1249363"/>
          <p14:tracePt t="283518" x="4805363" y="1243013"/>
          <p14:tracePt t="283528" x="4818063" y="1236663"/>
          <p14:tracePt t="283533" x="4824413" y="1236663"/>
          <p14:tracePt t="283699" x="4824413" y="1230313"/>
          <p14:tracePt t="283715" x="4824413" y="1217613"/>
          <p14:tracePt t="283723" x="4805363" y="1211263"/>
          <p14:tracePt t="283731" x="4772025" y="1198563"/>
          <p14:tracePt t="283746" x="4714875" y="1173163"/>
          <p14:tracePt t="283750" x="4645025" y="1147763"/>
          <p14:tracePt t="283761" x="4568825" y="1116013"/>
          <p14:tracePt t="283769" x="4505325" y="1084263"/>
          <p14:tracePt t="283772" x="4435475" y="1044575"/>
          <p14:tracePt t="283783" x="4365625" y="1000125"/>
          <p14:tracePt t="283787" x="4306888" y="968375"/>
          <p14:tracePt t="283794" x="4249738" y="917575"/>
          <p14:tracePt t="283807" x="4179888" y="860425"/>
          <p14:tracePt t="283814" x="4097338" y="777875"/>
          <p14:tracePt t="283820" x="4021138" y="695325"/>
          <p14:tracePt t="283829" x="3925888" y="598488"/>
          <p14:tracePt t="283836" x="3784600" y="503238"/>
          <p14:tracePt t="283846" x="3670300" y="407988"/>
          <p14:tracePt t="283855" x="3543300" y="319088"/>
          <p14:tracePt t="283860" x="3395663" y="255588"/>
          <p14:tracePt t="283870" x="3281363" y="203200"/>
          <p14:tracePt t="283875" x="3186113" y="177800"/>
          <p14:tracePt t="283883" x="3097213" y="165100"/>
          <p14:tracePt t="283892" x="3014663" y="165100"/>
          <p14:tracePt t="283905" x="2949575" y="165100"/>
          <p14:tracePt t="283907" x="2886075" y="171450"/>
          <p14:tracePt t="283918" x="2809875" y="184150"/>
          <p14:tracePt t="283929" x="2720975" y="217488"/>
          <p14:tracePt t="283933" x="2625725" y="249238"/>
          <p14:tracePt t="283942" x="2497138" y="287338"/>
          <p14:tracePt t="283947" x="2363788" y="338138"/>
          <p14:tracePt t="283955" x="2211388" y="382588"/>
          <p14:tracePt t="283965" x="2032000" y="446088"/>
          <p14:tracePt t="283971" x="1898650" y="484188"/>
          <p14:tracePt t="283980" x="1746250" y="541338"/>
          <p14:tracePt t="283988" x="1592263" y="585788"/>
          <p14:tracePt t="283998" x="1490663" y="617538"/>
          <p14:tracePt t="284014" x="1338263" y="682625"/>
          <p14:tracePt t="284022" x="1281113" y="701675"/>
          <p14:tracePt t="284033" x="1243013" y="720725"/>
          <p14:tracePt t="284035" x="1230313" y="733425"/>
          <p14:tracePt t="284048" x="1217613" y="733425"/>
          <p14:tracePt t="284051" x="1211263" y="739775"/>
          <p14:tracePt t="284062" x="1204913" y="746125"/>
          <p14:tracePt t="284069" x="1204913" y="752475"/>
          <p14:tracePt t="284076" x="1204913" y="771525"/>
          <p14:tracePt t="284085" x="1204913" y="784225"/>
          <p14:tracePt t="284109" x="1198563" y="784225"/>
          <p14:tracePt t="284125" x="1198563" y="796925"/>
          <p14:tracePt t="284149" x="1192213" y="803275"/>
          <p14:tracePt t="284263" x="1192213" y="809625"/>
          <p14:tracePt t="284984" x="1198563" y="803275"/>
          <p14:tracePt t="284993" x="1198563" y="796925"/>
          <p14:tracePt t="285012" x="1198563" y="790575"/>
          <p14:tracePt t="285034" x="1204913" y="790575"/>
          <p14:tracePt t="285107" x="1211263" y="784225"/>
          <p14:tracePt t="285115" x="1211263" y="777875"/>
          <p14:tracePt t="285131" x="1211263" y="771525"/>
          <p14:tracePt t="285139" x="1217613" y="765175"/>
          <p14:tracePt t="285155" x="1223963" y="758825"/>
          <p14:tracePt t="285171" x="1230313" y="752475"/>
          <p14:tracePt t="285188" x="1230313" y="746125"/>
          <p14:tracePt t="285205" x="1236663" y="746125"/>
          <p14:tracePt t="285220" x="1236663" y="739775"/>
          <p14:tracePt t="285244" x="1236663" y="733425"/>
          <p14:tracePt t="285252" x="1243013" y="733425"/>
          <p14:tracePt t="285268" x="1243013" y="727075"/>
          <p14:tracePt t="285276" x="1243013" y="720725"/>
          <p14:tracePt t="285284" x="1243013" y="714375"/>
          <p14:tracePt t="285292" x="1249363" y="714375"/>
          <p14:tracePt t="285301" x="1249363" y="708025"/>
          <p14:tracePt t="285307" x="1249363" y="701675"/>
          <p14:tracePt t="285315" x="1255713" y="701675"/>
          <p14:tracePt t="285323" x="1255713" y="688975"/>
          <p14:tracePt t="285339" x="1262063" y="682625"/>
          <p14:tracePt t="285371" x="1262063" y="676275"/>
          <p14:tracePt t="285379" x="1262063" y="669925"/>
          <p14:tracePt t="285469" x="1268413" y="663575"/>
          <p14:tracePt t="285543" x="1274763" y="650875"/>
          <p14:tracePt t="285567" x="1281113" y="650875"/>
          <p14:tracePt t="285576" x="1281113" y="644525"/>
          <p14:tracePt t="285588" x="1287463" y="644525"/>
          <p14:tracePt t="285597" x="1293813" y="636588"/>
          <p14:tracePt t="285605" x="1293813" y="630238"/>
          <p14:tracePt t="285619" x="1300163" y="630238"/>
          <p14:tracePt t="285629" x="1306513" y="623888"/>
          <p14:tracePt t="285645" x="1312863" y="623888"/>
          <p14:tracePt t="285678" x="1319213" y="617538"/>
          <p14:tracePt t="285683" x="1325563" y="611188"/>
          <p14:tracePt t="285731" x="1325563" y="604838"/>
          <p14:tracePt t="285739" x="1331913" y="598488"/>
          <p14:tracePt t="285763" x="1331913" y="592138"/>
          <p14:tracePt t="285779" x="1338263" y="592138"/>
          <p14:tracePt t="285788" x="1338263" y="579438"/>
          <p14:tracePt t="285796" x="1338263" y="573088"/>
          <p14:tracePt t="285804" x="1344613" y="573088"/>
          <p14:tracePt t="285812" x="1344613" y="566738"/>
          <p14:tracePt t="285819" x="1344613" y="560388"/>
          <p14:tracePt t="285828" x="1344613" y="554038"/>
          <p14:tracePt t="285835" x="1344613" y="541338"/>
          <p14:tracePt t="285846" x="1344613" y="528638"/>
          <p14:tracePt t="285851" x="1344613" y="522288"/>
          <p14:tracePt t="285863" x="1344613" y="503238"/>
          <p14:tracePt t="285867" x="1344613" y="490538"/>
          <p14:tracePt t="285878" x="1344613" y="471488"/>
          <p14:tracePt t="285883" x="1344613" y="458788"/>
          <p14:tracePt t="285893" x="1344613" y="446088"/>
          <p14:tracePt t="285904" x="1344613" y="433388"/>
          <p14:tracePt t="285907" x="1344613" y="420688"/>
          <p14:tracePt t="285916" x="1344613" y="414338"/>
          <p14:tracePt t="285923" x="1344613" y="407988"/>
          <p14:tracePt t="285939" x="1344613" y="401638"/>
          <p14:tracePt t="285971" x="1338263" y="401638"/>
          <p14:tracePt t="285988" x="1331913" y="395288"/>
          <p14:tracePt t="285996" x="1319213" y="382588"/>
          <p14:tracePt t="286005" x="1312863" y="376238"/>
          <p14:tracePt t="286012" x="1293813" y="363538"/>
          <p14:tracePt t="286021" x="1274763" y="350838"/>
          <p14:tracePt t="286028" x="1255713" y="338138"/>
          <p14:tracePt t="286035" x="1236663" y="325438"/>
          <p14:tracePt t="286045" x="1230313" y="319088"/>
          <p14:tracePt t="286051" x="1217613" y="312738"/>
          <p14:tracePt t="286061" x="1211263" y="312738"/>
          <p14:tracePt t="286067" x="1204913" y="312738"/>
          <p14:tracePt t="286078" x="1204913" y="306388"/>
          <p14:tracePt t="286099" x="1198563" y="300038"/>
          <p14:tracePt t="286126" x="1192213" y="300038"/>
          <p14:tracePt t="286139" x="1185863" y="300038"/>
          <p14:tracePt t="286147" x="1179513" y="300038"/>
          <p14:tracePt t="286155" x="1173163" y="300038"/>
          <p14:tracePt t="286163" x="1166813" y="287338"/>
          <p14:tracePt t="286171" x="1147763" y="287338"/>
          <p14:tracePt t="286180" x="1133475" y="274638"/>
          <p14:tracePt t="286188" x="1120775" y="268288"/>
          <p14:tracePt t="286196" x="1108075" y="261938"/>
          <p14:tracePt t="286205" x="1095375" y="261938"/>
          <p14:tracePt t="286213" x="1089025" y="255588"/>
          <p14:tracePt t="286221" x="1076325" y="255588"/>
          <p14:tracePt t="286229" x="1063625" y="255588"/>
          <p14:tracePt t="286245" x="1063625" y="249238"/>
          <p14:tracePt t="286327" x="1057275" y="249238"/>
          <p14:tracePt t="286338" x="1044575" y="249238"/>
          <p14:tracePt t="286345" x="1038225" y="249238"/>
          <p14:tracePt t="286351" x="1031875" y="249238"/>
          <p14:tracePt t="286365" x="1025525" y="249238"/>
          <p14:tracePt t="286373" x="1019175" y="249238"/>
          <p14:tracePt t="286383" x="1012825" y="249238"/>
          <p14:tracePt t="286388" x="1000125" y="249238"/>
          <p14:tracePt t="286396" x="987425" y="249238"/>
          <p14:tracePt t="288561" x="1000125" y="249238"/>
          <p14:tracePt t="288565" x="1019175" y="249238"/>
          <p14:tracePt t="288571" x="1057275" y="255588"/>
          <p14:tracePt t="288581" x="1114425" y="268288"/>
          <p14:tracePt t="288589" x="1166813" y="287338"/>
          <p14:tracePt t="288598" x="1223963" y="312738"/>
          <p14:tracePt t="288608" x="1281113" y="325438"/>
          <p14:tracePt t="288611" x="1325563" y="350838"/>
          <p14:tracePt t="288628" x="1363663" y="363538"/>
          <p14:tracePt t="288667" x="1376363" y="369888"/>
          <p14:tracePt t="288679" x="1370013" y="376238"/>
          <p14:tracePt t="288688" x="1344613" y="376238"/>
          <p14:tracePt t="288691" x="1300163" y="376238"/>
          <p14:tracePt t="288701" x="1230313" y="363538"/>
          <p14:tracePt t="288711" x="1154113" y="350838"/>
          <p14:tracePt t="288720" x="1069975" y="312738"/>
          <p14:tracePt t="288731" x="904875" y="242888"/>
          <p14:tracePt t="288744" x="847725" y="209550"/>
          <p14:tracePt t="288748" x="784225" y="177800"/>
          <p14:tracePt t="288758" x="739775" y="146050"/>
          <p14:tracePt t="288768" x="708025" y="114300"/>
          <p14:tracePt t="288777" x="695325" y="95250"/>
          <p14:tracePt t="288785" x="681038" y="82550"/>
          <p14:tracePt t="288787" x="661988" y="57150"/>
          <p14:tracePt t="288797" x="642938" y="38100"/>
          <p14:tracePt t="288808" x="611188" y="6350"/>
          <p14:tracePt t="289548" x="534988" y="120650"/>
          <p14:tracePt t="289548" x="765175" y="230188"/>
          <p14:tracePt t="289548" x="1031875" y="338138"/>
          <p14:tracePt t="289548" x="1325563" y="471488"/>
          <p14:tracePt t="289548" x="1631950" y="604838"/>
          <p14:tracePt t="289548" x="1981200" y="739775"/>
          <p14:tracePt t="289548" x="2376488" y="879475"/>
          <p14:tracePt t="289548" x="2771775" y="1025525"/>
          <p14:tracePt t="289548" x="3179763" y="1166813"/>
          <p14:tracePt t="289548" x="3575050" y="1293813"/>
          <p14:tracePt t="289548" x="3963988" y="1414463"/>
          <p14:tracePt t="289548" x="4371975" y="1530350"/>
          <p14:tracePt t="289548" x="4778375" y="1619250"/>
          <p14:tracePt t="289548" x="5180013" y="1695450"/>
          <p14:tracePt t="289548" x="5575300" y="1727200"/>
          <p14:tracePt t="289548" x="5964238" y="1727200"/>
          <p14:tracePt t="289548" x="6340475" y="1676400"/>
          <p14:tracePt t="289548" x="6729413" y="1568450"/>
          <p14:tracePt t="289548" x="7078663" y="1427163"/>
          <p14:tracePt t="289548" x="7442200" y="1243013"/>
          <p14:tracePt t="289548" x="7780338" y="1038225"/>
          <p14:tracePt t="289548" x="8086725" y="828675"/>
          <p14:tracePt t="289548" x="8366125" y="630238"/>
          <p14:tracePt t="289548" x="8609013" y="433388"/>
          <p14:tracePt t="289548" x="8818563" y="223838"/>
          <p14:tracePt t="289548" x="8997950" y="19050"/>
          <p14:tracePt t="289548" x="8505825" y="80963"/>
          <p14:tracePt t="289548" x="8501063" y="90488"/>
          <p14:tracePt t="289548" x="8496300" y="100013"/>
          <p14:tracePt t="289548" x="8486775" y="119063"/>
          <p14:tracePt t="289548" x="8467725" y="161925"/>
          <p14:tracePt t="289548" x="8424863" y="252413"/>
          <p14:tracePt t="289548" x="8401050" y="328613"/>
          <p14:tracePt t="289548" x="8377238" y="423863"/>
          <p14:tracePt t="289548" x="8353425" y="509588"/>
          <p14:tracePt t="289548" x="8334375" y="576263"/>
          <p14:tracePt t="289548" x="8324850" y="614363"/>
          <p14:tracePt t="289548" x="0" y="0"/>
        </p14:tracePtLst>
      </p14:laserTraceLst>
    </p:ext>
  </p:extLs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18</TotalTime>
  <Words>342</Words>
  <Application>Microsoft Office PowerPoint</Application>
  <PresentationFormat>On-screen Show (16:9)</PresentationFormat>
  <Paragraphs>42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Trebuchet MS</vt:lpstr>
      <vt:lpstr>Wingdings 3</vt:lpstr>
      <vt:lpstr>Facet</vt:lpstr>
      <vt:lpstr>SDG 13 CLIMATE ACTION Completed by: DeBuggers Kaushal,Anirudh,Ankan,Tarun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SDG 13 CLIMATE ACTION Completed by: DeBuggers Kaushal,Anirudh,Ankan,Tarun</dc:title>
  <dc:creator>kaushal</dc:creator>
  <cp:lastModifiedBy>19-737-044_A SIVA KAUSHAL</cp:lastModifiedBy>
  <cp:revision>3</cp:revision>
  <dcterms:modified xsi:type="dcterms:W3CDTF">2021-10-01T15:30:29Z</dcterms:modified>
</cp:coreProperties>
</file>